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y="5143500" cx="9144000"/>
  <p:notesSz cx="6858000" cy="9144000"/>
  <p:embeddedFontLst>
    <p:embeddedFont>
      <p:font typeface="Spectral"/>
      <p:regular r:id="rId59"/>
      <p:bold r:id="rId60"/>
      <p:italic r:id="rId61"/>
      <p:boldItalic r:id="rId62"/>
    </p:embeddedFont>
    <p:embeddedFont>
      <p:font typeface="Spectral Light"/>
      <p:regular r:id="rId63"/>
      <p:bold r:id="rId64"/>
      <p:italic r:id="rId65"/>
      <p:boldItalic r:id="rId66"/>
    </p:embeddedFont>
    <p:embeddedFont>
      <p:font typeface="Merriweather Black"/>
      <p:bold r:id="rId67"/>
      <p:boldItalic r:id="rId68"/>
    </p:embeddedFont>
    <p:embeddedFont>
      <p:font typeface="Merriweather"/>
      <p:regular r:id="rId69"/>
      <p:bold r:id="rId70"/>
      <p:italic r:id="rId71"/>
      <p:boldItalic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2" Type="http://schemas.openxmlformats.org/officeDocument/2006/relationships/font" Target="fonts/Merriweather-boldItalic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Merriweather-italic.fntdata"/><Relationship Id="rId70" Type="http://schemas.openxmlformats.org/officeDocument/2006/relationships/font" Target="fonts/Merriweather-bold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Spectral-boldItalic.fntdata"/><Relationship Id="rId61" Type="http://schemas.openxmlformats.org/officeDocument/2006/relationships/font" Target="fonts/Spectral-italic.fntdata"/><Relationship Id="rId20" Type="http://schemas.openxmlformats.org/officeDocument/2006/relationships/slide" Target="slides/slide15.xml"/><Relationship Id="rId64" Type="http://schemas.openxmlformats.org/officeDocument/2006/relationships/font" Target="fonts/SpectralLight-bold.fntdata"/><Relationship Id="rId63" Type="http://schemas.openxmlformats.org/officeDocument/2006/relationships/font" Target="fonts/SpectralLight-regular.fntdata"/><Relationship Id="rId22" Type="http://schemas.openxmlformats.org/officeDocument/2006/relationships/slide" Target="slides/slide17.xml"/><Relationship Id="rId66" Type="http://schemas.openxmlformats.org/officeDocument/2006/relationships/font" Target="fonts/SpectralLight-boldItalic.fntdata"/><Relationship Id="rId21" Type="http://schemas.openxmlformats.org/officeDocument/2006/relationships/slide" Target="slides/slide16.xml"/><Relationship Id="rId65" Type="http://schemas.openxmlformats.org/officeDocument/2006/relationships/font" Target="fonts/SpectralLight-italic.fntdata"/><Relationship Id="rId24" Type="http://schemas.openxmlformats.org/officeDocument/2006/relationships/slide" Target="slides/slide19.xml"/><Relationship Id="rId68" Type="http://schemas.openxmlformats.org/officeDocument/2006/relationships/font" Target="fonts/MerriweatherBlack-boldItalic.fntdata"/><Relationship Id="rId23" Type="http://schemas.openxmlformats.org/officeDocument/2006/relationships/slide" Target="slides/slide18.xml"/><Relationship Id="rId67" Type="http://schemas.openxmlformats.org/officeDocument/2006/relationships/font" Target="fonts/MerriweatherBlack-bold.fntdata"/><Relationship Id="rId60" Type="http://schemas.openxmlformats.org/officeDocument/2006/relationships/font" Target="fonts/Spectral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Merriweather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Spectral-regular.fntdata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1" name="Google Shape;20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6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g25cfc2e1b47_4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8" name="Google Shape;2098;g25cfc2e1b47_4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297d86478d8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8" name="Google Shape;2128;g297d86478d8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3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g131cd8db3ce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5" name="Google Shape;2175;g131cd8db3ce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6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g25cba191f5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8" name="Google Shape;2198;g25cba191f5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9" name="Shape 2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0" name="Google Shape;2220;g25cfc2e1b47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1" name="Google Shape;2221;g25cfc2e1b47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g25cfc2e1b47_9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5" name="Google Shape;2245;g25cfc2e1b47_9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8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Google Shape;2269;g25cfc2e1b47_9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0" name="Google Shape;2270;g25cfc2e1b47_9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3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g25cfc2e1b47_9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5" name="Google Shape;2295;g25cfc2e1b47_9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g25cfc2e1b47_9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0" name="Google Shape;2320;g25cfc2e1b47_9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3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" name="Google Shape;2344;g25e90d49e8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5" name="Google Shape;2345;g25e90d49e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0" name="Shape 2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1" name="Google Shape;2371;g25e90d49e8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2" name="Google Shape;2372;g25e90d49e8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g25cba191f5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9" name="Google Shape;2399;g25cba191f5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0" name="Shape 2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g2963a92bc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2" name="Google Shape;2422;g2963a92bc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Posting vs. 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Focused on just sharing the song, were confused about the prompts—clarification/info helpful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Profile: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home feed represent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Discover: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were curious, interesting and novel to associate things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4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g2963a92bca3_0_2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6" name="Google Shape;2466;g2963a92bca3_0_2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Posting vs. 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Focused on just sharing the song, were confused about the prompts—clarification/info helpful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Profile: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home feed represent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Discover: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were curious, interesting and novel to associate things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8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g2963a92bca3_0_2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0" name="Google Shape;2510;g2963a92bca3_0_2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Note: </a:t>
            </a:r>
            <a:r>
              <a:rPr lang="en" sz="1400">
                <a:solidFill>
                  <a:srgbClr val="434343"/>
                </a:solidFill>
                <a:latin typeface="Spectral"/>
                <a:ea typeface="Spectral"/>
                <a:cs typeface="Spectral"/>
                <a:sym typeface="Spectral"/>
              </a:rPr>
              <a:t>(5-13 min) </a:t>
            </a: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some participants took longer because they were thinking aloud more, not necessarily because 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it was difficult for them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  <a:latin typeface="Spectral"/>
                <a:ea typeface="Spectral"/>
                <a:cs typeface="Spectral"/>
                <a:sym typeface="Spectral"/>
              </a:rPr>
              <a:t>Relevant Observations: Buttons vs. tabs confusion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6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25cba191f59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25cba191f59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8" name="Shape 2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Google Shape;2559;g2963a92bca3_0_4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0" name="Google Shape;2560;g2963a92bca3_0_4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5" name="Shape 2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6" name="Google Shape;2606;g25cfc2e1b47_3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7" name="Google Shape;2607;g25cfc2e1b47_3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features that are accessible in the relevant task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4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g25cfc2e1b47_3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6" name="Google Shape;2616;g25cfc2e1b47_3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2" name="Shape 2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3" name="Google Shape;2623;g25cfc2e1b47_3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4" name="Google Shape;2624;g25cfc2e1b47_3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2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3" name="Google Shape;2633;g26033a8e28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4" name="Google Shape;2634;g26033a8e28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4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g26033a8e28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6" name="Google Shape;2656;g26033a8e28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2" name="Shape 2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Google Shape;2703;g26033a8e28a_0_2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4" name="Google Shape;2704;g26033a8e28a_0_2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9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g26033a8e2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1" name="Google Shape;2751;g26033a8e2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g260381a0ec5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3" name="Google Shape;2773;g260381a0ec5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Breaking up “creating a post” into multiple steps and providing a post summary at the end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users were confused about what they were looking at, was not clear that the theme pic and feelings + activity were part of the song post.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5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Google Shape;2796;g260381a0ec5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7" name="Google Shape;2797;g260381a0ec5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Breaking up “creating a post” into multiple steps and providing a post summary at the end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users were confused about what they were looking at, was not clear that the theme pic and feelings + activity were part of the song post.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6" name="Shape 2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Google Shape;2807;g260381a0ec5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8" name="Google Shape;2808;g260381a0ec5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Reconstructing home/feed page into tabs for posts and charts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users were unsure about whether they are looking at their own posts or other users’ posts, charts is a clearer way to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8" name="Shape 2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" name="Google Shape;2829;g260381a0ec5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0" name="Google Shape;2830;g260381a0ec5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Reconstructing home/feed page into tabs for posts and charts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users were unsure about whether they are looking at their own posts or other users’ posts, charts is a clearer way to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1" name="Shape 2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2" name="Google Shape;2842;g260381a0ec5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3" name="Google Shape;2843;g260381a0ec5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Separating calendar and reprise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Users were confused about where to find their own posts —&gt; created a personal calendar in user profile 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Reprise is its own button, separate from the calendars, and will automatically lead users to filtering options for their reprise playlists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9" name="Shape 2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0" name="Google Shape;2860;g260381a0ec5_1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1" name="Google Shape;2861;g260381a0ec5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Separating calendar and reprise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Users were confused about where to find their own posts —&gt; created a personal calendar in user profile 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" sz="1000">
                <a:solidFill>
                  <a:schemeClr val="dk1"/>
                </a:solidFill>
              </a:rPr>
              <a:t>Reprise is its own button, separate from the calendars, and will automatically lead users to filtering options for their reprise playlists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4" name="Shape 2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5" name="Google Shape;2875;g25e90d49e8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6" name="Google Shape;2876;g25e90d49e8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4" name="Shape 2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5" name="Google Shape;2885;g25e90d49e8b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6" name="Google Shape;2886;g25e90d49e8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4" name="Shape 2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5" name="Google Shape;2895;g25e90d49e8b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6" name="Google Shape;2896;g25e90d49e8b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6" name="Shape 2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7" name="Google Shape;2917;g25e90d49e8b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8" name="Google Shape;2918;g25e90d49e8b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4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5" name="Google Shape;2925;g25e90d49e8b_3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6" name="Google Shape;2926;g25e90d49e8b_3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3" name="Shape 2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4" name="Google Shape;2934;g25e90d49e8b_3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5" name="Google Shape;2935;g25e90d49e8b_3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Google Shape;2942;g2603686d302_0_2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3" name="Google Shape;2943;g2603686d302_0_2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7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g2603686d302_0_2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9" name="Google Shape;2959;g2603686d302_0_2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1" name="Shape 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2" name="Google Shape;2982;g2603686d302_0_2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3" name="Google Shape;2983;g2603686d302_0_2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4" name="Shape 2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5" name="Google Shape;2995;g2603686d302_0_2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6" name="Google Shape;2996;g2603686d302_0_2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3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g2603686d302_0_20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5" name="Google Shape;3015;g2603686d302_0_20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0" name="Shape 3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" name="Google Shape;3031;g2603686d302_0_2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2" name="Google Shape;3032;g2603686d302_0_2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2" name="Shape 3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3" name="Google Shape;3043;g2603686d302_0_2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4" name="Google Shape;3044;g2603686d302_0_2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8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g2603686d302_0_2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0" name="Google Shape;3060;g2603686d302_0_2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7" name="Shape 3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Google Shape;3078;g2603686d302_0_2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9" name="Google Shape;3079;g2603686d302_0_2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4" name="Shape 3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Google Shape;3095;g26033a8e28a_0_4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6" name="Google Shape;3096;g26033a8e28a_0_4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6" name="Shape 3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g26033a8e28a_0_2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8" name="Google Shape;3118;g26033a8e28a_0_2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pectral"/>
              <a:buChar char="●"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Central hub for a user’s important music and memories—stays true to archival goal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pectral"/>
              <a:buChar char="●"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Direct user interaction (i.e. cong to each others memories, commenting on each others posts, linki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Feels like a chore to post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Potentially not novel enough—too similar to other apps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2" name="Shape 3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Google Shape;3143;g26033a8e28a_0_4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4" name="Google Shape;3144;g26033a8e28a_0_4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Note: </a:t>
            </a:r>
            <a:r>
              <a:rPr lang="en" sz="1400">
                <a:solidFill>
                  <a:srgbClr val="434343"/>
                </a:solidFill>
                <a:latin typeface="Spectral"/>
                <a:ea typeface="Spectral"/>
                <a:cs typeface="Spectral"/>
                <a:sym typeface="Spectral"/>
              </a:rPr>
              <a:t>(5-13 min) </a:t>
            </a: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some participants took longer because they were thinking aloud more, not necessarily because 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it was difficult for them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  <a:latin typeface="Spectral"/>
                <a:ea typeface="Spectral"/>
                <a:cs typeface="Spectral"/>
                <a:sym typeface="Spectral"/>
              </a:rPr>
              <a:t>Relevant Observations: Buttons vs. tabs confusion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3" name="Shape 3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" name="Google Shape;3174;g26033a8e28a_0_6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5" name="Google Shape;3175;g26033a8e28a_0_6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simulation of dynamic responses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Requires behind-the-scenes operator during testing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Effective for real-time interaction illusion</a:t>
            </a: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7" name="Shape 3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8" name="Google Shape;3198;g25e941efb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9" name="Google Shape;3199;g25e941efb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9" name="Shape 3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0" name="Google Shape;3210;g25e8d9645c7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1" name="Google Shape;3211;g25e8d9645c7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1" name="Shape 3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2" name="Google Shape;3222;g293828ccd51_0_36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3" name="Google Shape;3223;g293828ccd51_0_3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" name="Google Shape;1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" name="Google Shape;1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" name="Google Shape;1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" name="Google Shape;1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" name="Google Shape;1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" name="Google Shape;1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" name="Google Shape;1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" name="Google Shape;1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" name="Google Shape;2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1" name="Google Shape;2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2" name="Google Shape;2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" name="Google Shape;2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" name="Google Shape;2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" name="Google Shape;2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" name="Google Shape;2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" name="Google Shape;2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0" name="Google Shape;30;p2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31" name="Google Shape;3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2" name="Google Shape;3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" name="Google Shape;3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" name="Google Shape;3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" name="Google Shape;3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" name="Google Shape;3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" name="Google Shape;3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" name="Google Shape;3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" name="Google Shape;3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" name="Google Shape;4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1" name="Google Shape;4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2" name="Google Shape;4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" name="Google Shape;4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" name="Google Shape;4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" name="Google Shape;4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" name="Google Shape;4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" name="Google Shape;4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" name="Google Shape;4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" name="Google Shape;4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0" name="Google Shape;50;p2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51" name="Google Shape;5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2" name="Google Shape;5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" name="Google Shape;5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" name="Google Shape;5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" name="Google Shape;5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" name="Google Shape;5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" name="Google Shape;5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" name="Google Shape;5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" name="Google Shape;5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" name="Google Shape;6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1" name="Google Shape;6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2" name="Google Shape;6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" name="Google Shape;6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" name="Google Shape;6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" name="Google Shape;6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" name="Google Shape;6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" name="Google Shape;6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" name="Google Shape;6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" name="Google Shape;6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0" name="Google Shape;70;p2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71" name="Google Shape;7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2" name="Google Shape;7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" name="Google Shape;7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" name="Google Shape;7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" name="Google Shape;7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" name="Google Shape;7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" name="Google Shape;7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" name="Google Shape;7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" name="Google Shape;7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0" name="Google Shape;8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1" name="Google Shape;8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2" name="Google Shape;8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" name="Google Shape;8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" name="Google Shape;8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" name="Google Shape;8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" name="Google Shape;8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" name="Google Shape;8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" name="Google Shape;8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" name="Google Shape;8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90" name="Google Shape;90;p2"/>
          <p:cNvSpPr txBox="1"/>
          <p:nvPr>
            <p:ph type="ctrTitle"/>
          </p:nvPr>
        </p:nvSpPr>
        <p:spPr>
          <a:xfrm>
            <a:off x="1340625" y="1354950"/>
            <a:ext cx="64626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1" name="Google Shape;91;p2"/>
          <p:cNvSpPr txBox="1"/>
          <p:nvPr>
            <p:ph idx="1" type="subTitle"/>
          </p:nvPr>
        </p:nvSpPr>
        <p:spPr>
          <a:xfrm>
            <a:off x="2269900" y="3689800"/>
            <a:ext cx="4605900" cy="367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" name="Google Shape;92;p2"/>
          <p:cNvSpPr/>
          <p:nvPr/>
        </p:nvSpPr>
        <p:spPr>
          <a:xfrm>
            <a:off x="950250" y="4644614"/>
            <a:ext cx="337500" cy="329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428133" y="4321796"/>
            <a:ext cx="224700" cy="2190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3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96" name="Google Shape;96;p3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97" name="Google Shape;97;p3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" name="Google Shape;98;p3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9" name="Google Shape;99;p3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" name="Google Shape;100;p3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" name="Google Shape;101;p3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2" name="Google Shape;102;p3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103" name="Google Shape;103;p3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4" name="Google Shape;104;p3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5" name="Google Shape;105;p3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3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07" name="Google Shape;107;p3"/>
          <p:cNvSpPr txBox="1"/>
          <p:nvPr>
            <p:ph hasCustomPrompt="1" type="title"/>
          </p:nvPr>
        </p:nvSpPr>
        <p:spPr>
          <a:xfrm>
            <a:off x="2248150" y="539500"/>
            <a:ext cx="2298300" cy="11436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3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54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3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>
                <a:solidFill>
                  <a:schemeClr val="lt1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10" name="Google Shape;110;p3"/>
          <p:cNvGrpSpPr/>
          <p:nvPr/>
        </p:nvGrpSpPr>
        <p:grpSpPr>
          <a:xfrm>
            <a:off x="431076" y="4267148"/>
            <a:ext cx="851140" cy="668466"/>
            <a:chOff x="431076" y="4267148"/>
            <a:chExt cx="851140" cy="668466"/>
          </a:xfrm>
        </p:grpSpPr>
        <p:sp>
          <p:nvSpPr>
            <p:cNvPr id="111" name="Google Shape;111;p3"/>
            <p:cNvSpPr/>
            <p:nvPr/>
          </p:nvSpPr>
          <p:spPr>
            <a:xfrm>
              <a:off x="943815" y="4267148"/>
              <a:ext cx="338400" cy="331200"/>
            </a:xfrm>
            <a:prstGeom prst="star4">
              <a:avLst>
                <a:gd fmla="val 12500" name="adj"/>
              </a:avLst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31076" y="4704914"/>
              <a:ext cx="236700" cy="230700"/>
            </a:xfrm>
            <a:prstGeom prst="star4">
              <a:avLst>
                <a:gd fmla="val 12500" name="adj"/>
              </a:avLst>
            </a:prstGeom>
            <a:solidFill>
              <a:schemeClr val="dk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3"/>
          <p:cNvGrpSpPr/>
          <p:nvPr/>
        </p:nvGrpSpPr>
        <p:grpSpPr>
          <a:xfrm>
            <a:off x="7914990" y="4444025"/>
            <a:ext cx="690064" cy="329108"/>
            <a:chOff x="7740700" y="4100311"/>
            <a:chExt cx="786936" cy="604089"/>
          </a:xfrm>
        </p:grpSpPr>
        <p:grpSp>
          <p:nvGrpSpPr>
            <p:cNvPr id="114" name="Google Shape;114;p3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115" name="Google Shape;115;p3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dk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7" name="Google Shape;117;p3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dk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20" name="Google Shape;120;p4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21" name="Google Shape;12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2" name="Google Shape;12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" name="Google Shape;12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" name="Google Shape;12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5" name="Google Shape;12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" name="Google Shape;12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" name="Google Shape;12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" name="Google Shape;12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" name="Google Shape;12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" name="Google Shape;13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1" name="Google Shape;13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2" name="Google Shape;13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" name="Google Shape;13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" name="Google Shape;13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" name="Google Shape;13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" name="Google Shape;13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" name="Google Shape;13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" name="Google Shape;13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" name="Google Shape;13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0" name="Google Shape;140;p4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41" name="Google Shape;14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2" name="Google Shape;14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3" name="Google Shape;14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" name="Google Shape;14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" name="Google Shape;14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" name="Google Shape;14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" name="Google Shape;14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" name="Google Shape;14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" name="Google Shape;14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" name="Google Shape;15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1" name="Google Shape;15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2" name="Google Shape;15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" name="Google Shape;15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" name="Google Shape;15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" name="Google Shape;15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" name="Google Shape;15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" name="Google Shape;15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" name="Google Shape;15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" name="Google Shape;15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0" name="Google Shape;160;p4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61" name="Google Shape;16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2" name="Google Shape;16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" name="Google Shape;16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" name="Google Shape;16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" name="Google Shape;16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" name="Google Shape;16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" name="Google Shape;16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" name="Google Shape;16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" name="Google Shape;16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" name="Google Shape;17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1" name="Google Shape;17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2" name="Google Shape;17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" name="Google Shape;17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" name="Google Shape;17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" name="Google Shape;17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" name="Google Shape;17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" name="Google Shape;17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8" name="Google Shape;17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" name="Google Shape;17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0" name="Google Shape;180;p4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81" name="Google Shape;18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2" name="Google Shape;18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" name="Google Shape;18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" name="Google Shape;18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" name="Google Shape;18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" name="Google Shape;18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" name="Google Shape;18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" name="Google Shape;18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" name="Google Shape;18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" name="Google Shape;19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1" name="Google Shape;19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2" name="Google Shape;19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" name="Google Shape;19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" name="Google Shape;19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5" name="Google Shape;19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" name="Google Shape;19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" name="Google Shape;19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" name="Google Shape;19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" name="Google Shape;19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200" name="Google Shape;200;p4"/>
          <p:cNvSpPr txBox="1"/>
          <p:nvPr>
            <p:ph type="title"/>
          </p:nvPr>
        </p:nvSpPr>
        <p:spPr>
          <a:xfrm>
            <a:off x="540000" y="339325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1" name="Google Shape;201;p4"/>
          <p:cNvSpPr txBox="1"/>
          <p:nvPr>
            <p:ph idx="1" type="body"/>
          </p:nvPr>
        </p:nvSpPr>
        <p:spPr>
          <a:xfrm>
            <a:off x="1688600" y="1083525"/>
            <a:ext cx="5772300" cy="74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5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204" name="Google Shape;204;p5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205" name="Google Shape;20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06" name="Google Shape;20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7" name="Google Shape;20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8" name="Google Shape;20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9" name="Google Shape;20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0" name="Google Shape;21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1" name="Google Shape;21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2" name="Google Shape;21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3" name="Google Shape;21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4" name="Google Shape;21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15" name="Google Shape;21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16" name="Google Shape;21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7" name="Google Shape;21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8" name="Google Shape;21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9" name="Google Shape;21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0" name="Google Shape;22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1" name="Google Shape;22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2" name="Google Shape;22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3" name="Google Shape;22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24" name="Google Shape;224;p5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225" name="Google Shape;22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26" name="Google Shape;22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7" name="Google Shape;22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8" name="Google Shape;22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9" name="Google Shape;22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0" name="Google Shape;23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1" name="Google Shape;23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2" name="Google Shape;23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3" name="Google Shape;23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4" name="Google Shape;23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35" name="Google Shape;23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36" name="Google Shape;23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7" name="Google Shape;23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8" name="Google Shape;23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9" name="Google Shape;23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0" name="Google Shape;24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1" name="Google Shape;24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2" name="Google Shape;24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3" name="Google Shape;24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44" name="Google Shape;244;p5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45" name="Google Shape;24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46" name="Google Shape;24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7" name="Google Shape;24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8" name="Google Shape;24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9" name="Google Shape;24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0" name="Google Shape;25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1" name="Google Shape;25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2" name="Google Shape;25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3" name="Google Shape;25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4" name="Google Shape;25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55" name="Google Shape;25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56" name="Google Shape;25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7" name="Google Shape;25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8" name="Google Shape;25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9" name="Google Shape;25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0" name="Google Shape;26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1" name="Google Shape;26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2" name="Google Shape;26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3" name="Google Shape;26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64" name="Google Shape;264;p5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65" name="Google Shape;26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66" name="Google Shape;26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7" name="Google Shape;26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8" name="Google Shape;26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9" name="Google Shape;26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0" name="Google Shape;27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1" name="Google Shape;27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2" name="Google Shape;27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3" name="Google Shape;27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4" name="Google Shape;27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75" name="Google Shape;27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76" name="Google Shape;27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7" name="Google Shape;27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8" name="Google Shape;27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9" name="Google Shape;27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0" name="Google Shape;28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1" name="Google Shape;28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2" name="Google Shape;28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3" name="Google Shape;28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284" name="Google Shape;284;p5"/>
          <p:cNvSpPr/>
          <p:nvPr/>
        </p:nvSpPr>
        <p:spPr>
          <a:xfrm flipH="1" rot="10800000">
            <a:off x="4669125" y="4263572"/>
            <a:ext cx="337500" cy="329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5"/>
          <p:cNvSpPr/>
          <p:nvPr/>
        </p:nvSpPr>
        <p:spPr>
          <a:xfrm flipH="1" rot="10800000">
            <a:off x="4144582" y="4693112"/>
            <a:ext cx="221100" cy="2157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5"/>
          <p:cNvSpPr txBox="1"/>
          <p:nvPr>
            <p:ph idx="1" type="subTitle"/>
          </p:nvPr>
        </p:nvSpPr>
        <p:spPr>
          <a:xfrm>
            <a:off x="1334700" y="2025313"/>
            <a:ext cx="30174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87" name="Google Shape;287;p5"/>
          <p:cNvSpPr txBox="1"/>
          <p:nvPr>
            <p:ph idx="2" type="subTitle"/>
          </p:nvPr>
        </p:nvSpPr>
        <p:spPr>
          <a:xfrm>
            <a:off x="1334700" y="2399700"/>
            <a:ext cx="301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5"/>
          <p:cNvSpPr txBox="1"/>
          <p:nvPr>
            <p:ph idx="3" type="subTitle"/>
          </p:nvPr>
        </p:nvSpPr>
        <p:spPr>
          <a:xfrm>
            <a:off x="4791900" y="2025313"/>
            <a:ext cx="30174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89" name="Google Shape;289;p5"/>
          <p:cNvSpPr txBox="1"/>
          <p:nvPr>
            <p:ph idx="4" type="subTitle"/>
          </p:nvPr>
        </p:nvSpPr>
        <p:spPr>
          <a:xfrm>
            <a:off x="4791911" y="2399700"/>
            <a:ext cx="301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5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6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293" name="Google Shape;293;p6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294" name="Google Shape;29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95" name="Google Shape;29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6" name="Google Shape;29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7" name="Google Shape;29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8" name="Google Shape;29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9" name="Google Shape;29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0" name="Google Shape;30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1" name="Google Shape;30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2" name="Google Shape;30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3" name="Google Shape;30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04" name="Google Shape;30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05" name="Google Shape;30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6" name="Google Shape;30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7" name="Google Shape;30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8" name="Google Shape;30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9" name="Google Shape;30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0" name="Google Shape;31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1" name="Google Shape;31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2" name="Google Shape;31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13" name="Google Shape;313;p6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314" name="Google Shape;31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15" name="Google Shape;31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6" name="Google Shape;31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7" name="Google Shape;31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8" name="Google Shape;31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9" name="Google Shape;31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0" name="Google Shape;32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1" name="Google Shape;32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2" name="Google Shape;32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3" name="Google Shape;32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24" name="Google Shape;32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25" name="Google Shape;32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6" name="Google Shape;32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7" name="Google Shape;32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8" name="Google Shape;32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9" name="Google Shape;32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0" name="Google Shape;33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1" name="Google Shape;33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2" name="Google Shape;33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33" name="Google Shape;333;p6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334" name="Google Shape;33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35" name="Google Shape;33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6" name="Google Shape;33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7" name="Google Shape;33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8" name="Google Shape;33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9" name="Google Shape;33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0" name="Google Shape;34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1" name="Google Shape;34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2" name="Google Shape;34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3" name="Google Shape;34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44" name="Google Shape;34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45" name="Google Shape;34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6" name="Google Shape;34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7" name="Google Shape;34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8" name="Google Shape;34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9" name="Google Shape;34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0" name="Google Shape;35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1" name="Google Shape;35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2" name="Google Shape;35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53" name="Google Shape;353;p6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354" name="Google Shape;35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55" name="Google Shape;35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6" name="Google Shape;35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7" name="Google Shape;35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8" name="Google Shape;35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9" name="Google Shape;35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0" name="Google Shape;36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1" name="Google Shape;36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2" name="Google Shape;36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3" name="Google Shape;36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64" name="Google Shape;36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65" name="Google Shape;36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6" name="Google Shape;36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7" name="Google Shape;36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8" name="Google Shape;36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9" name="Google Shape;36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0" name="Google Shape;37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1" name="Google Shape;37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2" name="Google Shape;37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373" name="Google Shape;373;p6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4" name="Google Shape;374;p6"/>
          <p:cNvSpPr/>
          <p:nvPr/>
        </p:nvSpPr>
        <p:spPr>
          <a:xfrm>
            <a:off x="540925" y="1457100"/>
            <a:ext cx="8062500" cy="33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5" name="Google Shape;375;p6"/>
          <p:cNvGrpSpPr/>
          <p:nvPr/>
        </p:nvGrpSpPr>
        <p:grpSpPr>
          <a:xfrm rot="10800000">
            <a:off x="8266000" y="4308387"/>
            <a:ext cx="702934" cy="664116"/>
            <a:chOff x="5767869" y="4269892"/>
            <a:chExt cx="702934" cy="664116"/>
          </a:xfrm>
        </p:grpSpPr>
        <p:sp>
          <p:nvSpPr>
            <p:cNvPr id="376" name="Google Shape;376;p6"/>
            <p:cNvSpPr/>
            <p:nvPr/>
          </p:nvSpPr>
          <p:spPr>
            <a:xfrm flipH="1">
              <a:off x="6132402" y="4269892"/>
              <a:ext cx="338400" cy="325800"/>
            </a:xfrm>
            <a:prstGeom prst="star4">
              <a:avLst>
                <a:gd fmla="val 12500" name="adj"/>
              </a:avLst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6"/>
            <p:cNvSpPr/>
            <p:nvPr/>
          </p:nvSpPr>
          <p:spPr>
            <a:xfrm flipH="1">
              <a:off x="5767869" y="4693708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8" name="Google Shape;378;p6"/>
          <p:cNvGrpSpPr/>
          <p:nvPr/>
        </p:nvGrpSpPr>
        <p:grpSpPr>
          <a:xfrm flipH="1" rot="5400000">
            <a:off x="87016" y="1348652"/>
            <a:ext cx="669233" cy="553467"/>
            <a:chOff x="5801569" y="4269892"/>
            <a:chExt cx="669233" cy="553467"/>
          </a:xfrm>
        </p:grpSpPr>
        <p:sp>
          <p:nvSpPr>
            <p:cNvPr id="379" name="Google Shape;379;p6"/>
            <p:cNvSpPr/>
            <p:nvPr/>
          </p:nvSpPr>
          <p:spPr>
            <a:xfrm flipH="1">
              <a:off x="6132402" y="4269892"/>
              <a:ext cx="338400" cy="3258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6"/>
            <p:cNvSpPr/>
            <p:nvPr/>
          </p:nvSpPr>
          <p:spPr>
            <a:xfrm flipH="1">
              <a:off x="5801569" y="4583059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7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383" name="Google Shape;383;p7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384" name="Google Shape;38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85" name="Google Shape;38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6" name="Google Shape;38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7" name="Google Shape;38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8" name="Google Shape;38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9" name="Google Shape;38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0" name="Google Shape;39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1" name="Google Shape;39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2" name="Google Shape;39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3" name="Google Shape;39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94" name="Google Shape;39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95" name="Google Shape;39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6" name="Google Shape;39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7" name="Google Shape;39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8" name="Google Shape;39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9" name="Google Shape;39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0" name="Google Shape;40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1" name="Google Shape;40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2" name="Google Shape;40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403" name="Google Shape;403;p7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404" name="Google Shape;40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05" name="Google Shape;40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6" name="Google Shape;40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7" name="Google Shape;40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8" name="Google Shape;40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9" name="Google Shape;40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0" name="Google Shape;41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1" name="Google Shape;41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2" name="Google Shape;41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3" name="Google Shape;41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14" name="Google Shape;41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15" name="Google Shape;41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6" name="Google Shape;41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7" name="Google Shape;41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8" name="Google Shape;41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9" name="Google Shape;41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0" name="Google Shape;42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1" name="Google Shape;42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2" name="Google Shape;42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423" name="Google Shape;423;p7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424" name="Google Shape;42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25" name="Google Shape;42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6" name="Google Shape;42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7" name="Google Shape;42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8" name="Google Shape;42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9" name="Google Shape;42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0" name="Google Shape;43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1" name="Google Shape;43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2" name="Google Shape;43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3" name="Google Shape;43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34" name="Google Shape;43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35" name="Google Shape;43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6" name="Google Shape;43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7" name="Google Shape;43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8" name="Google Shape;43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9" name="Google Shape;43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0" name="Google Shape;44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1" name="Google Shape;44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2" name="Google Shape;44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443" name="Google Shape;443;p7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444" name="Google Shape;44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45" name="Google Shape;44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6" name="Google Shape;44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7" name="Google Shape;44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8" name="Google Shape;44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9" name="Google Shape;44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0" name="Google Shape;45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1" name="Google Shape;45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2" name="Google Shape;45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3" name="Google Shape;45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54" name="Google Shape;45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55" name="Google Shape;45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6" name="Google Shape;45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7" name="Google Shape;45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8" name="Google Shape;45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9" name="Google Shape;45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0" name="Google Shape;46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1" name="Google Shape;46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2" name="Google Shape;46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463" name="Google Shape;463;p7"/>
          <p:cNvSpPr txBox="1"/>
          <p:nvPr>
            <p:ph type="title"/>
          </p:nvPr>
        </p:nvSpPr>
        <p:spPr>
          <a:xfrm>
            <a:off x="540100" y="340900"/>
            <a:ext cx="46062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4" name="Google Shape;464;p7"/>
          <p:cNvSpPr txBox="1"/>
          <p:nvPr>
            <p:ph idx="1" type="body"/>
          </p:nvPr>
        </p:nvSpPr>
        <p:spPr>
          <a:xfrm>
            <a:off x="540100" y="2571750"/>
            <a:ext cx="5764200" cy="186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5" name="Google Shape;465;p7"/>
          <p:cNvSpPr/>
          <p:nvPr/>
        </p:nvSpPr>
        <p:spPr>
          <a:xfrm flipH="1">
            <a:off x="974351" y="4660423"/>
            <a:ext cx="282900" cy="275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8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468" name="Google Shape;468;p8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469" name="Google Shape;469;p8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0" name="Google Shape;470;p8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1" name="Google Shape;471;p8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2" name="Google Shape;472;p8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3" name="Google Shape;473;p8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74" name="Google Shape;474;p8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475" name="Google Shape;475;p8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6" name="Google Shape;476;p8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7" name="Google Shape;477;p8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8" name="Google Shape;478;p8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79" name="Google Shape;479;p8"/>
          <p:cNvSpPr txBox="1"/>
          <p:nvPr>
            <p:ph type="title"/>
          </p:nvPr>
        </p:nvSpPr>
        <p:spPr>
          <a:xfrm>
            <a:off x="2348150" y="1714275"/>
            <a:ext cx="44355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7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80" name="Google Shape;480;p8"/>
          <p:cNvSpPr/>
          <p:nvPr/>
        </p:nvSpPr>
        <p:spPr>
          <a:xfrm>
            <a:off x="4406276" y="4700451"/>
            <a:ext cx="329100" cy="3165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8"/>
          <p:cNvSpPr/>
          <p:nvPr/>
        </p:nvSpPr>
        <p:spPr>
          <a:xfrm>
            <a:off x="4406276" y="163001"/>
            <a:ext cx="329100" cy="3165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9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484" name="Google Shape;484;p9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485" name="Google Shape;48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86" name="Google Shape;48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7" name="Google Shape;48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8" name="Google Shape;48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9" name="Google Shape;48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0" name="Google Shape;49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1" name="Google Shape;49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2" name="Google Shape;49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3" name="Google Shape;49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4" name="Google Shape;49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95" name="Google Shape;49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96" name="Google Shape;49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7" name="Google Shape;49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8" name="Google Shape;49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9" name="Google Shape;49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0" name="Google Shape;50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1" name="Google Shape;50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2" name="Google Shape;50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3" name="Google Shape;50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04" name="Google Shape;504;p9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505" name="Google Shape;50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06" name="Google Shape;50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7" name="Google Shape;50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8" name="Google Shape;50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9" name="Google Shape;50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0" name="Google Shape;51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1" name="Google Shape;51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2" name="Google Shape;51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3" name="Google Shape;51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4" name="Google Shape;51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15" name="Google Shape;51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516" name="Google Shape;51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7" name="Google Shape;51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8" name="Google Shape;51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9" name="Google Shape;51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0" name="Google Shape;52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1" name="Google Shape;52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2" name="Google Shape;52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3" name="Google Shape;52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24" name="Google Shape;524;p9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525" name="Google Shape;52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26" name="Google Shape;52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7" name="Google Shape;52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8" name="Google Shape;52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9" name="Google Shape;52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0" name="Google Shape;53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1" name="Google Shape;53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2" name="Google Shape;53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3" name="Google Shape;53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4" name="Google Shape;53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35" name="Google Shape;53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536" name="Google Shape;53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7" name="Google Shape;53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8" name="Google Shape;53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9" name="Google Shape;53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0" name="Google Shape;54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1" name="Google Shape;54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2" name="Google Shape;54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3" name="Google Shape;54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44" name="Google Shape;544;p9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545" name="Google Shape;54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46" name="Google Shape;54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7" name="Google Shape;54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8" name="Google Shape;54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9" name="Google Shape;54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0" name="Google Shape;55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1" name="Google Shape;55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2" name="Google Shape;55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3" name="Google Shape;55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4" name="Google Shape;55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55" name="Google Shape;55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556" name="Google Shape;55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7" name="Google Shape;55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8" name="Google Shape;55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9" name="Google Shape;55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0" name="Google Shape;56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1" name="Google Shape;56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2" name="Google Shape;56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3" name="Google Shape;56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564" name="Google Shape;564;p9"/>
          <p:cNvSpPr/>
          <p:nvPr/>
        </p:nvSpPr>
        <p:spPr>
          <a:xfrm>
            <a:off x="1114800" y="1086000"/>
            <a:ext cx="6914400" cy="297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9"/>
          <p:cNvSpPr txBox="1"/>
          <p:nvPr>
            <p:ph type="title"/>
          </p:nvPr>
        </p:nvSpPr>
        <p:spPr>
          <a:xfrm>
            <a:off x="2098025" y="1609100"/>
            <a:ext cx="4947600" cy="7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6" name="Google Shape;566;p9"/>
          <p:cNvSpPr txBox="1"/>
          <p:nvPr>
            <p:ph idx="1" type="subTitle"/>
          </p:nvPr>
        </p:nvSpPr>
        <p:spPr>
          <a:xfrm>
            <a:off x="2098025" y="2389294"/>
            <a:ext cx="49476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567" name="Google Shape;567;p9"/>
          <p:cNvGrpSpPr/>
          <p:nvPr/>
        </p:nvGrpSpPr>
        <p:grpSpPr>
          <a:xfrm>
            <a:off x="8031636" y="337016"/>
            <a:ext cx="820754" cy="1064503"/>
            <a:chOff x="7465916" y="720492"/>
            <a:chExt cx="1139144" cy="1477450"/>
          </a:xfrm>
        </p:grpSpPr>
        <p:sp>
          <p:nvSpPr>
            <p:cNvPr id="568" name="Google Shape;568;p9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9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9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9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4" name="Google Shape;574;p9"/>
          <p:cNvSpPr/>
          <p:nvPr/>
        </p:nvSpPr>
        <p:spPr>
          <a:xfrm flipH="1">
            <a:off x="7822627" y="4596843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0"/>
          <p:cNvSpPr txBox="1"/>
          <p:nvPr>
            <p:ph idx="1" type="body"/>
          </p:nvPr>
        </p:nvSpPr>
        <p:spPr>
          <a:xfrm>
            <a:off x="542250" y="3317425"/>
            <a:ext cx="3631500" cy="1101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grpSp>
        <p:nvGrpSpPr>
          <p:cNvPr id="577" name="Google Shape;577;p10"/>
          <p:cNvGrpSpPr/>
          <p:nvPr/>
        </p:nvGrpSpPr>
        <p:grpSpPr>
          <a:xfrm>
            <a:off x="7683209" y="3433419"/>
            <a:ext cx="1155320" cy="1498430"/>
            <a:chOff x="7465916" y="720492"/>
            <a:chExt cx="1139144" cy="1477450"/>
          </a:xfrm>
        </p:grpSpPr>
        <p:sp>
          <p:nvSpPr>
            <p:cNvPr id="578" name="Google Shape;578;p10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0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0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0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0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0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4" name="Google Shape;584;p10"/>
          <p:cNvGrpSpPr/>
          <p:nvPr/>
        </p:nvGrpSpPr>
        <p:grpSpPr>
          <a:xfrm rot="5400000">
            <a:off x="-32757" y="576973"/>
            <a:ext cx="1491962" cy="781557"/>
            <a:chOff x="7055900" y="279450"/>
            <a:chExt cx="1820576" cy="953700"/>
          </a:xfrm>
        </p:grpSpPr>
        <p:sp>
          <p:nvSpPr>
            <p:cNvPr id="585" name="Google Shape;585;p10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0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0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0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0" name="Google Shape;590;p10"/>
          <p:cNvSpPr/>
          <p:nvPr/>
        </p:nvSpPr>
        <p:spPr>
          <a:xfrm>
            <a:off x="867301" y="148301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0"/>
          <p:cNvSpPr/>
          <p:nvPr/>
        </p:nvSpPr>
        <p:spPr>
          <a:xfrm>
            <a:off x="8105035" y="3302923"/>
            <a:ext cx="311100" cy="303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11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594" name="Google Shape;594;p11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595" name="Google Shape;595;p11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6" name="Google Shape;596;p11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7" name="Google Shape;597;p11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8" name="Google Shape;598;p11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9" name="Google Shape;599;p11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00" name="Google Shape;600;p11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601" name="Google Shape;601;p11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2" name="Google Shape;602;p11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3" name="Google Shape;603;p11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4" name="Google Shape;604;p11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05" name="Google Shape;605;p11"/>
          <p:cNvSpPr txBox="1"/>
          <p:nvPr>
            <p:ph hasCustomPrompt="1" type="title"/>
          </p:nvPr>
        </p:nvSpPr>
        <p:spPr>
          <a:xfrm>
            <a:off x="2205450" y="1686475"/>
            <a:ext cx="4733100" cy="176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6" name="Google Shape;606;p11"/>
          <p:cNvSpPr txBox="1"/>
          <p:nvPr>
            <p:ph idx="1" type="subTitle"/>
          </p:nvPr>
        </p:nvSpPr>
        <p:spPr>
          <a:xfrm>
            <a:off x="2203075" y="3454025"/>
            <a:ext cx="23688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7" name="Google Shape;607;p11"/>
          <p:cNvSpPr/>
          <p:nvPr/>
        </p:nvSpPr>
        <p:spPr>
          <a:xfrm flipH="1" rot="-5400000">
            <a:off x="2042430" y="163026"/>
            <a:ext cx="336000" cy="3273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8" name="Google Shape;608;p11"/>
          <p:cNvGrpSpPr/>
          <p:nvPr/>
        </p:nvGrpSpPr>
        <p:grpSpPr>
          <a:xfrm flipH="1" rot="10800000">
            <a:off x="8173442" y="3289864"/>
            <a:ext cx="600467" cy="327300"/>
            <a:chOff x="1945415" y="1740893"/>
            <a:chExt cx="600467" cy="327300"/>
          </a:xfrm>
        </p:grpSpPr>
        <p:sp>
          <p:nvSpPr>
            <p:cNvPr id="609" name="Google Shape;609;p11"/>
            <p:cNvSpPr/>
            <p:nvPr/>
          </p:nvSpPr>
          <p:spPr>
            <a:xfrm flipH="1" rot="10800000">
              <a:off x="1945415" y="1740893"/>
              <a:ext cx="336000" cy="327300"/>
            </a:xfrm>
            <a:prstGeom prst="star4">
              <a:avLst>
                <a:gd fmla="val 12500" name="adj"/>
              </a:avLst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 flipH="1" rot="10800000">
              <a:off x="2298982" y="1784393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13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614" name="Google Shape;614;p13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615" name="Google Shape;61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16" name="Google Shape;61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7" name="Google Shape;61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8" name="Google Shape;61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9" name="Google Shape;61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0" name="Google Shape;62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1" name="Google Shape;62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2" name="Google Shape;62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3" name="Google Shape;62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4" name="Google Shape;62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25" name="Google Shape;62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26" name="Google Shape;62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7" name="Google Shape;62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8" name="Google Shape;62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9" name="Google Shape;62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0" name="Google Shape;63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1" name="Google Shape;63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2" name="Google Shape;63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3" name="Google Shape;63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34" name="Google Shape;634;p13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635" name="Google Shape;63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36" name="Google Shape;63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7" name="Google Shape;63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8" name="Google Shape;63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9" name="Google Shape;63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0" name="Google Shape;64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1" name="Google Shape;64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2" name="Google Shape;64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3" name="Google Shape;64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4" name="Google Shape;64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45" name="Google Shape;64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46" name="Google Shape;64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7" name="Google Shape;64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8" name="Google Shape;64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9" name="Google Shape;64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0" name="Google Shape;65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1" name="Google Shape;65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2" name="Google Shape;65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3" name="Google Shape;65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54" name="Google Shape;654;p13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655" name="Google Shape;65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56" name="Google Shape;65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7" name="Google Shape;65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8" name="Google Shape;65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9" name="Google Shape;65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0" name="Google Shape;66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1" name="Google Shape;66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2" name="Google Shape;66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3" name="Google Shape;66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4" name="Google Shape;66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5" name="Google Shape;66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66" name="Google Shape;66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7" name="Google Shape;66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8" name="Google Shape;66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9" name="Google Shape;66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0" name="Google Shape;67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1" name="Google Shape;67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2" name="Google Shape;67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3" name="Google Shape;67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74" name="Google Shape;674;p13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675" name="Google Shape;67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76" name="Google Shape;67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7" name="Google Shape;67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8" name="Google Shape;67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9" name="Google Shape;67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0" name="Google Shape;68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1" name="Google Shape;68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2" name="Google Shape;68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3" name="Google Shape;68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4" name="Google Shape;68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85" name="Google Shape;68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86" name="Google Shape;68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7" name="Google Shape;68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8" name="Google Shape;68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9" name="Google Shape;68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0" name="Google Shape;69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1" name="Google Shape;69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2" name="Google Shape;69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3" name="Google Shape;69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694" name="Google Shape;694;p13"/>
          <p:cNvSpPr/>
          <p:nvPr/>
        </p:nvSpPr>
        <p:spPr>
          <a:xfrm>
            <a:off x="540475" y="1455200"/>
            <a:ext cx="8063700" cy="334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3"/>
          <p:cNvSpPr txBox="1"/>
          <p:nvPr>
            <p:ph type="title"/>
          </p:nvPr>
        </p:nvSpPr>
        <p:spPr>
          <a:xfrm>
            <a:off x="540475" y="342800"/>
            <a:ext cx="8062200" cy="74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696" name="Google Shape;696;p13"/>
          <p:cNvSpPr txBox="1"/>
          <p:nvPr>
            <p:ph idx="1" type="subTitle"/>
          </p:nvPr>
        </p:nvSpPr>
        <p:spPr>
          <a:xfrm>
            <a:off x="1560930" y="156078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697" name="Google Shape;697;p13"/>
          <p:cNvSpPr txBox="1"/>
          <p:nvPr>
            <p:ph idx="2" type="subTitle"/>
          </p:nvPr>
        </p:nvSpPr>
        <p:spPr>
          <a:xfrm>
            <a:off x="1560930" y="192648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8" name="Google Shape;698;p13"/>
          <p:cNvSpPr txBox="1"/>
          <p:nvPr>
            <p:ph idx="3" type="subTitle"/>
          </p:nvPr>
        </p:nvSpPr>
        <p:spPr>
          <a:xfrm>
            <a:off x="1560930" y="2600306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699" name="Google Shape;699;p13"/>
          <p:cNvSpPr txBox="1"/>
          <p:nvPr>
            <p:ph idx="4" type="subTitle"/>
          </p:nvPr>
        </p:nvSpPr>
        <p:spPr>
          <a:xfrm>
            <a:off x="1560930" y="2966011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0" name="Google Shape;700;p13"/>
          <p:cNvSpPr txBox="1"/>
          <p:nvPr>
            <p:ph idx="5" type="subTitle"/>
          </p:nvPr>
        </p:nvSpPr>
        <p:spPr>
          <a:xfrm>
            <a:off x="1560930" y="363983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1" name="Google Shape;701;p13"/>
          <p:cNvSpPr txBox="1"/>
          <p:nvPr>
            <p:ph idx="6" type="subTitle"/>
          </p:nvPr>
        </p:nvSpPr>
        <p:spPr>
          <a:xfrm>
            <a:off x="1560930" y="400553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2" name="Google Shape;702;p13"/>
          <p:cNvSpPr txBox="1"/>
          <p:nvPr>
            <p:ph idx="7" type="subTitle"/>
          </p:nvPr>
        </p:nvSpPr>
        <p:spPr>
          <a:xfrm flipH="1">
            <a:off x="4745922" y="156078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3" name="Google Shape;703;p13"/>
          <p:cNvSpPr txBox="1"/>
          <p:nvPr>
            <p:ph idx="8" type="subTitle"/>
          </p:nvPr>
        </p:nvSpPr>
        <p:spPr>
          <a:xfrm flipH="1">
            <a:off x="5365422" y="192648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4" name="Google Shape;704;p13"/>
          <p:cNvSpPr txBox="1"/>
          <p:nvPr>
            <p:ph idx="9" type="subTitle"/>
          </p:nvPr>
        </p:nvSpPr>
        <p:spPr>
          <a:xfrm flipH="1">
            <a:off x="4745922" y="2600306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5" name="Google Shape;705;p13"/>
          <p:cNvSpPr txBox="1"/>
          <p:nvPr>
            <p:ph idx="13" type="subTitle"/>
          </p:nvPr>
        </p:nvSpPr>
        <p:spPr>
          <a:xfrm flipH="1">
            <a:off x="5365422" y="2966011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6" name="Google Shape;706;p13"/>
          <p:cNvSpPr txBox="1"/>
          <p:nvPr>
            <p:ph idx="14" type="subTitle"/>
          </p:nvPr>
        </p:nvSpPr>
        <p:spPr>
          <a:xfrm flipH="1">
            <a:off x="4745922" y="363983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7" name="Google Shape;707;p13"/>
          <p:cNvSpPr txBox="1"/>
          <p:nvPr>
            <p:ph idx="15" type="subTitle"/>
          </p:nvPr>
        </p:nvSpPr>
        <p:spPr>
          <a:xfrm flipH="1">
            <a:off x="5365422" y="400553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8" name="Google Shape;708;p13"/>
          <p:cNvSpPr txBox="1"/>
          <p:nvPr>
            <p:ph hasCustomPrompt="1" idx="16" type="title"/>
          </p:nvPr>
        </p:nvSpPr>
        <p:spPr>
          <a:xfrm>
            <a:off x="682899" y="1816685"/>
            <a:ext cx="849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09" name="Google Shape;709;p13"/>
          <p:cNvSpPr txBox="1"/>
          <p:nvPr>
            <p:ph hasCustomPrompt="1" idx="17" type="title"/>
          </p:nvPr>
        </p:nvSpPr>
        <p:spPr>
          <a:xfrm>
            <a:off x="682882" y="2860363"/>
            <a:ext cx="849300" cy="4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0" name="Google Shape;710;p13"/>
          <p:cNvSpPr txBox="1"/>
          <p:nvPr>
            <p:ph hasCustomPrompt="1" idx="18" type="title"/>
          </p:nvPr>
        </p:nvSpPr>
        <p:spPr>
          <a:xfrm>
            <a:off x="682882" y="3893540"/>
            <a:ext cx="8493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1" name="Google Shape;711;p13"/>
          <p:cNvSpPr txBox="1"/>
          <p:nvPr>
            <p:ph hasCustomPrompt="1" idx="19" type="title"/>
          </p:nvPr>
        </p:nvSpPr>
        <p:spPr>
          <a:xfrm>
            <a:off x="7611818" y="1816685"/>
            <a:ext cx="849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2" name="Google Shape;712;p13"/>
          <p:cNvSpPr txBox="1"/>
          <p:nvPr>
            <p:ph hasCustomPrompt="1" idx="20" type="title"/>
          </p:nvPr>
        </p:nvSpPr>
        <p:spPr>
          <a:xfrm>
            <a:off x="7611818" y="2860363"/>
            <a:ext cx="849300" cy="4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3" name="Google Shape;713;p13"/>
          <p:cNvSpPr txBox="1"/>
          <p:nvPr>
            <p:ph hasCustomPrompt="1" idx="21" type="title"/>
          </p:nvPr>
        </p:nvSpPr>
        <p:spPr>
          <a:xfrm>
            <a:off x="7611818" y="3893540"/>
            <a:ext cx="8493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bg>
      <p:bgPr>
        <a:solidFill>
          <a:schemeClr val="dk1"/>
        </a:solid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oogle Shape;715;p14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716" name="Google Shape;716;p14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717" name="Google Shape;71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18" name="Google Shape;71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9" name="Google Shape;71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0" name="Google Shape;72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1" name="Google Shape;72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2" name="Google Shape;72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3" name="Google Shape;72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4" name="Google Shape;72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5" name="Google Shape;72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6" name="Google Shape;72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27" name="Google Shape;72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28" name="Google Shape;72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9" name="Google Shape;72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0" name="Google Shape;73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1" name="Google Shape;73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2" name="Google Shape;73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3" name="Google Shape;73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4" name="Google Shape;73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5" name="Google Shape;73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36" name="Google Shape;736;p14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737" name="Google Shape;73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38" name="Google Shape;73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9" name="Google Shape;73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0" name="Google Shape;74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1" name="Google Shape;74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2" name="Google Shape;74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3" name="Google Shape;74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4" name="Google Shape;74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5" name="Google Shape;74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6" name="Google Shape;74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47" name="Google Shape;74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48" name="Google Shape;74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9" name="Google Shape;74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0" name="Google Shape;75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1" name="Google Shape;75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2" name="Google Shape;75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3" name="Google Shape;75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4" name="Google Shape;75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5" name="Google Shape;75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56" name="Google Shape;756;p14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757" name="Google Shape;75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58" name="Google Shape;75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9" name="Google Shape;75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0" name="Google Shape;76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1" name="Google Shape;76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2" name="Google Shape;76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3" name="Google Shape;76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4" name="Google Shape;76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5" name="Google Shape;76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6" name="Google Shape;76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67" name="Google Shape;76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68" name="Google Shape;76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9" name="Google Shape;76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0" name="Google Shape;77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1" name="Google Shape;77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2" name="Google Shape;77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3" name="Google Shape;77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4" name="Google Shape;77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5" name="Google Shape;77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76" name="Google Shape;776;p14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777" name="Google Shape;77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78" name="Google Shape;77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9" name="Google Shape;77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0" name="Google Shape;78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1" name="Google Shape;78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2" name="Google Shape;78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3" name="Google Shape;78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4" name="Google Shape;78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5" name="Google Shape;78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6" name="Google Shape;78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87" name="Google Shape;78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88" name="Google Shape;78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9" name="Google Shape;78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0" name="Google Shape;79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1" name="Google Shape;79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2" name="Google Shape;79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3" name="Google Shape;79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4" name="Google Shape;79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5" name="Google Shape;79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796" name="Google Shape;796;p14"/>
          <p:cNvSpPr txBox="1"/>
          <p:nvPr>
            <p:ph idx="1" type="subTitle"/>
          </p:nvPr>
        </p:nvSpPr>
        <p:spPr>
          <a:xfrm>
            <a:off x="2250750" y="1815039"/>
            <a:ext cx="4642500" cy="103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7" name="Google Shape;797;p14"/>
          <p:cNvSpPr txBox="1"/>
          <p:nvPr>
            <p:ph idx="2" type="subTitle"/>
          </p:nvPr>
        </p:nvSpPr>
        <p:spPr>
          <a:xfrm>
            <a:off x="3184650" y="2855392"/>
            <a:ext cx="2774700" cy="4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grpSp>
        <p:nvGrpSpPr>
          <p:cNvPr id="798" name="Google Shape;798;p14"/>
          <p:cNvGrpSpPr/>
          <p:nvPr/>
        </p:nvGrpSpPr>
        <p:grpSpPr>
          <a:xfrm>
            <a:off x="545820" y="331138"/>
            <a:ext cx="1150968" cy="602929"/>
            <a:chOff x="7055900" y="279450"/>
            <a:chExt cx="1820576" cy="953700"/>
          </a:xfrm>
        </p:grpSpPr>
        <p:sp>
          <p:nvSpPr>
            <p:cNvPr id="799" name="Google Shape;799;p1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4" name="Google Shape;804;p14"/>
          <p:cNvSpPr/>
          <p:nvPr/>
        </p:nvSpPr>
        <p:spPr>
          <a:xfrm>
            <a:off x="7275514" y="166388"/>
            <a:ext cx="337500" cy="3291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4"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6" name="Google Shape;806;p15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807" name="Google Shape;807;p15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808" name="Google Shape;80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09" name="Google Shape;80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0" name="Google Shape;81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1" name="Google Shape;81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2" name="Google Shape;81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3" name="Google Shape;81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4" name="Google Shape;81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5" name="Google Shape;81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6" name="Google Shape;81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7" name="Google Shape;81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18" name="Google Shape;81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19" name="Google Shape;81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0" name="Google Shape;82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1" name="Google Shape;82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2" name="Google Shape;82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3" name="Google Shape;82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4" name="Google Shape;82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5" name="Google Shape;82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6" name="Google Shape;82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827" name="Google Shape;827;p15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828" name="Google Shape;82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29" name="Google Shape;82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0" name="Google Shape;83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1" name="Google Shape;83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2" name="Google Shape;83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3" name="Google Shape;83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4" name="Google Shape;83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5" name="Google Shape;83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6" name="Google Shape;83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7" name="Google Shape;83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38" name="Google Shape;83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39" name="Google Shape;83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0" name="Google Shape;84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1" name="Google Shape;84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2" name="Google Shape;84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3" name="Google Shape;84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4" name="Google Shape;84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5" name="Google Shape;84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6" name="Google Shape;84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847" name="Google Shape;847;p15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848" name="Google Shape;84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49" name="Google Shape;84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0" name="Google Shape;85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1" name="Google Shape;85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2" name="Google Shape;85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3" name="Google Shape;85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4" name="Google Shape;85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5" name="Google Shape;85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6" name="Google Shape;85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7" name="Google Shape;85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58" name="Google Shape;85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59" name="Google Shape;85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0" name="Google Shape;86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1" name="Google Shape;86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2" name="Google Shape;86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3" name="Google Shape;86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4" name="Google Shape;86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5" name="Google Shape;86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6" name="Google Shape;86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867" name="Google Shape;867;p15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868" name="Google Shape;86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69" name="Google Shape;86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0" name="Google Shape;87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1" name="Google Shape;87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2" name="Google Shape;87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3" name="Google Shape;87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4" name="Google Shape;87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5" name="Google Shape;87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6" name="Google Shape;87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7" name="Google Shape;87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78" name="Google Shape;87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79" name="Google Shape;87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0" name="Google Shape;88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1" name="Google Shape;88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2" name="Google Shape;88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3" name="Google Shape;88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4" name="Google Shape;88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5" name="Google Shape;88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6" name="Google Shape;88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887" name="Google Shape;887;p15"/>
          <p:cNvSpPr txBox="1"/>
          <p:nvPr>
            <p:ph type="title"/>
          </p:nvPr>
        </p:nvSpPr>
        <p:spPr>
          <a:xfrm>
            <a:off x="537400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888" name="Google Shape;888;p15"/>
          <p:cNvSpPr txBox="1"/>
          <p:nvPr>
            <p:ph idx="1" type="subTitle"/>
          </p:nvPr>
        </p:nvSpPr>
        <p:spPr>
          <a:xfrm>
            <a:off x="737800" y="3449950"/>
            <a:ext cx="1920300" cy="4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89" name="Google Shape;889;p15"/>
          <p:cNvSpPr txBox="1"/>
          <p:nvPr>
            <p:ph idx="2" type="subTitle"/>
          </p:nvPr>
        </p:nvSpPr>
        <p:spPr>
          <a:xfrm>
            <a:off x="737804" y="3781516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0" name="Google Shape;890;p15"/>
          <p:cNvSpPr txBox="1"/>
          <p:nvPr>
            <p:ph idx="3" type="subTitle"/>
          </p:nvPr>
        </p:nvSpPr>
        <p:spPr>
          <a:xfrm>
            <a:off x="6493600" y="3449950"/>
            <a:ext cx="1920300" cy="4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91" name="Google Shape;891;p15"/>
          <p:cNvSpPr txBox="1"/>
          <p:nvPr>
            <p:ph idx="4" type="subTitle"/>
          </p:nvPr>
        </p:nvSpPr>
        <p:spPr>
          <a:xfrm>
            <a:off x="6493605" y="3781514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2" name="Google Shape;892;p15"/>
          <p:cNvSpPr txBox="1"/>
          <p:nvPr>
            <p:ph idx="5" type="subTitle"/>
          </p:nvPr>
        </p:nvSpPr>
        <p:spPr>
          <a:xfrm>
            <a:off x="3616474" y="3449950"/>
            <a:ext cx="1920300" cy="4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93" name="Google Shape;893;p15"/>
          <p:cNvSpPr txBox="1"/>
          <p:nvPr>
            <p:ph idx="6" type="subTitle"/>
          </p:nvPr>
        </p:nvSpPr>
        <p:spPr>
          <a:xfrm>
            <a:off x="3615704" y="3781514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4" name="Google Shape;894;p15"/>
          <p:cNvSpPr txBox="1"/>
          <p:nvPr>
            <p:ph hasCustomPrompt="1" idx="7" type="title"/>
          </p:nvPr>
        </p:nvSpPr>
        <p:spPr>
          <a:xfrm>
            <a:off x="737950" y="2883600"/>
            <a:ext cx="1920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5" name="Google Shape;895;p15"/>
          <p:cNvSpPr txBox="1"/>
          <p:nvPr>
            <p:ph hasCustomPrompt="1" idx="8" type="title"/>
          </p:nvPr>
        </p:nvSpPr>
        <p:spPr>
          <a:xfrm>
            <a:off x="3615700" y="2883625"/>
            <a:ext cx="1920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6" name="Google Shape;896;p15"/>
          <p:cNvSpPr txBox="1"/>
          <p:nvPr>
            <p:ph hasCustomPrompt="1" idx="9" type="title"/>
          </p:nvPr>
        </p:nvSpPr>
        <p:spPr>
          <a:xfrm>
            <a:off x="6493600" y="2883625"/>
            <a:ext cx="1920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8" name="Google Shape;898;p16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899" name="Google Shape;899;p16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900" name="Google Shape;90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01" name="Google Shape;90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2" name="Google Shape;90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3" name="Google Shape;90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4" name="Google Shape;90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5" name="Google Shape;90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6" name="Google Shape;90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7" name="Google Shape;90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8" name="Google Shape;90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9" name="Google Shape;90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10" name="Google Shape;91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11" name="Google Shape;91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2" name="Google Shape;91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3" name="Google Shape;91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4" name="Google Shape;91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5" name="Google Shape;91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6" name="Google Shape;91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7" name="Google Shape;91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8" name="Google Shape;91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919" name="Google Shape;919;p16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920" name="Google Shape;92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21" name="Google Shape;92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2" name="Google Shape;92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3" name="Google Shape;92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4" name="Google Shape;92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5" name="Google Shape;92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6" name="Google Shape;92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7" name="Google Shape;92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8" name="Google Shape;92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9" name="Google Shape;92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30" name="Google Shape;93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31" name="Google Shape;93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2" name="Google Shape;93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3" name="Google Shape;93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4" name="Google Shape;93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5" name="Google Shape;93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6" name="Google Shape;93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7" name="Google Shape;93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8" name="Google Shape;93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939" name="Google Shape;939;p16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940" name="Google Shape;94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41" name="Google Shape;94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2" name="Google Shape;94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3" name="Google Shape;94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4" name="Google Shape;94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5" name="Google Shape;94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6" name="Google Shape;94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7" name="Google Shape;94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8" name="Google Shape;94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9" name="Google Shape;94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50" name="Google Shape;95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51" name="Google Shape;95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2" name="Google Shape;95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3" name="Google Shape;95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4" name="Google Shape;95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5" name="Google Shape;95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6" name="Google Shape;95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7" name="Google Shape;95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8" name="Google Shape;95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959" name="Google Shape;959;p16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960" name="Google Shape;96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61" name="Google Shape;96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2" name="Google Shape;96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3" name="Google Shape;96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4" name="Google Shape;96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5" name="Google Shape;96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6" name="Google Shape;96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7" name="Google Shape;96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8" name="Google Shape;96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9" name="Google Shape;96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70" name="Google Shape;97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71" name="Google Shape;97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2" name="Google Shape;97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3" name="Google Shape;97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4" name="Google Shape;97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5" name="Google Shape;97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6" name="Google Shape;97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7" name="Google Shape;97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8" name="Google Shape;97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979" name="Google Shape;979;p16"/>
          <p:cNvSpPr txBox="1"/>
          <p:nvPr>
            <p:ph idx="1" type="subTitle"/>
          </p:nvPr>
        </p:nvSpPr>
        <p:spPr>
          <a:xfrm>
            <a:off x="71322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980" name="Google Shape;980;p16"/>
          <p:cNvSpPr txBox="1"/>
          <p:nvPr>
            <p:ph idx="2" type="subTitle"/>
          </p:nvPr>
        </p:nvSpPr>
        <p:spPr>
          <a:xfrm>
            <a:off x="713214" y="1877951"/>
            <a:ext cx="37491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1" name="Google Shape;981;p16"/>
          <p:cNvSpPr txBox="1"/>
          <p:nvPr>
            <p:ph idx="3" type="subTitle"/>
          </p:nvPr>
        </p:nvSpPr>
        <p:spPr>
          <a:xfrm>
            <a:off x="2697450" y="3039978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982" name="Google Shape;982;p16"/>
          <p:cNvSpPr txBox="1"/>
          <p:nvPr>
            <p:ph idx="4" type="subTitle"/>
          </p:nvPr>
        </p:nvSpPr>
        <p:spPr>
          <a:xfrm>
            <a:off x="2697450" y="3378023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3" name="Google Shape;983;p16"/>
          <p:cNvSpPr txBox="1"/>
          <p:nvPr>
            <p:ph idx="5" type="subTitle"/>
          </p:nvPr>
        </p:nvSpPr>
        <p:spPr>
          <a:xfrm>
            <a:off x="468168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984" name="Google Shape;984;p16"/>
          <p:cNvSpPr txBox="1"/>
          <p:nvPr>
            <p:ph idx="6" type="subTitle"/>
          </p:nvPr>
        </p:nvSpPr>
        <p:spPr>
          <a:xfrm>
            <a:off x="4681686" y="1878701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5" name="Google Shape;985;p16"/>
          <p:cNvSpPr txBox="1"/>
          <p:nvPr>
            <p:ph type="title"/>
          </p:nvPr>
        </p:nvSpPr>
        <p:spPr>
          <a:xfrm>
            <a:off x="539496" y="342543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986" name="Google Shape;986;p16"/>
          <p:cNvSpPr/>
          <p:nvPr/>
        </p:nvSpPr>
        <p:spPr>
          <a:xfrm>
            <a:off x="4979394" y="46336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1"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17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989" name="Google Shape;989;p17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990" name="Google Shape;99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91" name="Google Shape;99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2" name="Google Shape;99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3" name="Google Shape;99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4" name="Google Shape;99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5" name="Google Shape;99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6" name="Google Shape;99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7" name="Google Shape;99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8" name="Google Shape;99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9" name="Google Shape;99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00" name="Google Shape;100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01" name="Google Shape;100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2" name="Google Shape;100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3" name="Google Shape;100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4" name="Google Shape;100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5" name="Google Shape;100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6" name="Google Shape;100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7" name="Google Shape;100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8" name="Google Shape;100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009" name="Google Shape;1009;p17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010" name="Google Shape;101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11" name="Google Shape;101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2" name="Google Shape;101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3" name="Google Shape;101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4" name="Google Shape;101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5" name="Google Shape;101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6" name="Google Shape;101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7" name="Google Shape;101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8" name="Google Shape;101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9" name="Google Shape;101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20" name="Google Shape;102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21" name="Google Shape;102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2" name="Google Shape;102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3" name="Google Shape;102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4" name="Google Shape;102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5" name="Google Shape;102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6" name="Google Shape;102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7" name="Google Shape;102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8" name="Google Shape;102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029" name="Google Shape;1029;p17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030" name="Google Shape;103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31" name="Google Shape;103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2" name="Google Shape;103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3" name="Google Shape;103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4" name="Google Shape;103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5" name="Google Shape;103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6" name="Google Shape;103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7" name="Google Shape;103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8" name="Google Shape;103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9" name="Google Shape;103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40" name="Google Shape;104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41" name="Google Shape;104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2" name="Google Shape;104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3" name="Google Shape;104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4" name="Google Shape;104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5" name="Google Shape;104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6" name="Google Shape;104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7" name="Google Shape;104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8" name="Google Shape;104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049" name="Google Shape;1049;p17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050" name="Google Shape;105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51" name="Google Shape;105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2" name="Google Shape;105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3" name="Google Shape;105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4" name="Google Shape;105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5" name="Google Shape;105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6" name="Google Shape;105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7" name="Google Shape;105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8" name="Google Shape;105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9" name="Google Shape;105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60" name="Google Shape;106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61" name="Google Shape;106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2" name="Google Shape;106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3" name="Google Shape;106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4" name="Google Shape;106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5" name="Google Shape;106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6" name="Google Shape;106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7" name="Google Shape;106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8" name="Google Shape;106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069" name="Google Shape;1069;p17"/>
          <p:cNvSpPr txBox="1"/>
          <p:nvPr>
            <p:ph type="title"/>
          </p:nvPr>
        </p:nvSpPr>
        <p:spPr>
          <a:xfrm>
            <a:off x="539550" y="340907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070" name="Google Shape;1070;p17"/>
          <p:cNvSpPr txBox="1"/>
          <p:nvPr>
            <p:ph idx="1" type="subTitle"/>
          </p:nvPr>
        </p:nvSpPr>
        <p:spPr>
          <a:xfrm>
            <a:off x="1160974" y="2473140"/>
            <a:ext cx="22152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071" name="Google Shape;1071;p17"/>
          <p:cNvSpPr txBox="1"/>
          <p:nvPr>
            <p:ph idx="2" type="subTitle"/>
          </p:nvPr>
        </p:nvSpPr>
        <p:spPr>
          <a:xfrm>
            <a:off x="1160374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2" name="Google Shape;1072;p17"/>
          <p:cNvSpPr txBox="1"/>
          <p:nvPr>
            <p:ph idx="3" type="subTitle"/>
          </p:nvPr>
        </p:nvSpPr>
        <p:spPr>
          <a:xfrm>
            <a:off x="3466800" y="3589294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073" name="Google Shape;1073;p17"/>
          <p:cNvSpPr txBox="1"/>
          <p:nvPr>
            <p:ph idx="4" type="subTitle"/>
          </p:nvPr>
        </p:nvSpPr>
        <p:spPr>
          <a:xfrm>
            <a:off x="3464400" y="3882705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4" name="Google Shape;1074;p17"/>
          <p:cNvSpPr txBox="1"/>
          <p:nvPr>
            <p:ph idx="5" type="subTitle"/>
          </p:nvPr>
        </p:nvSpPr>
        <p:spPr>
          <a:xfrm>
            <a:off x="5770226" y="2473140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075" name="Google Shape;1075;p17"/>
          <p:cNvSpPr txBox="1"/>
          <p:nvPr>
            <p:ph idx="6" type="subTitle"/>
          </p:nvPr>
        </p:nvSpPr>
        <p:spPr>
          <a:xfrm>
            <a:off x="5768426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6" name="Google Shape;1076;p17"/>
          <p:cNvSpPr/>
          <p:nvPr/>
        </p:nvSpPr>
        <p:spPr>
          <a:xfrm rot="10800000">
            <a:off x="360807" y="4263572"/>
            <a:ext cx="337500" cy="329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17"/>
          <p:cNvSpPr/>
          <p:nvPr/>
        </p:nvSpPr>
        <p:spPr>
          <a:xfrm rot="10800000">
            <a:off x="1001750" y="4693112"/>
            <a:ext cx="221100" cy="2157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_2"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Google Shape;1079;p18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080" name="Google Shape;1080;p18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081" name="Google Shape;108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82" name="Google Shape;108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3" name="Google Shape;108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4" name="Google Shape;108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5" name="Google Shape;108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6" name="Google Shape;108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7" name="Google Shape;108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8" name="Google Shape;108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9" name="Google Shape;108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0" name="Google Shape;109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91" name="Google Shape;109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92" name="Google Shape;109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3" name="Google Shape;109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4" name="Google Shape;109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5" name="Google Shape;109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6" name="Google Shape;109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7" name="Google Shape;109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8" name="Google Shape;109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9" name="Google Shape;109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00" name="Google Shape;1100;p18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01" name="Google Shape;110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02" name="Google Shape;110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3" name="Google Shape;110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4" name="Google Shape;110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5" name="Google Shape;110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6" name="Google Shape;110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7" name="Google Shape;110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8" name="Google Shape;110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9" name="Google Shape;110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0" name="Google Shape;111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11" name="Google Shape;111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12" name="Google Shape;111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3" name="Google Shape;111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4" name="Google Shape;111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5" name="Google Shape;111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6" name="Google Shape;111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7" name="Google Shape;111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8" name="Google Shape;111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9" name="Google Shape;111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20" name="Google Shape;1120;p18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121" name="Google Shape;112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22" name="Google Shape;112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3" name="Google Shape;112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4" name="Google Shape;112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5" name="Google Shape;112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6" name="Google Shape;112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7" name="Google Shape;112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8" name="Google Shape;112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9" name="Google Shape;112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0" name="Google Shape;113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31" name="Google Shape;113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32" name="Google Shape;113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3" name="Google Shape;113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4" name="Google Shape;113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5" name="Google Shape;113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6" name="Google Shape;113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7" name="Google Shape;113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8" name="Google Shape;113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9" name="Google Shape;113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40" name="Google Shape;1140;p18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141" name="Google Shape;114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42" name="Google Shape;114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3" name="Google Shape;114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4" name="Google Shape;114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5" name="Google Shape;114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6" name="Google Shape;114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7" name="Google Shape;114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8" name="Google Shape;114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9" name="Google Shape;114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0" name="Google Shape;115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51" name="Google Shape;115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52" name="Google Shape;115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3" name="Google Shape;115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4" name="Google Shape;115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5" name="Google Shape;115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6" name="Google Shape;115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7" name="Google Shape;115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8" name="Google Shape;115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9" name="Google Shape;115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160" name="Google Shape;1160;p18"/>
          <p:cNvSpPr txBox="1"/>
          <p:nvPr>
            <p:ph idx="1" type="subTitle"/>
          </p:nvPr>
        </p:nvSpPr>
        <p:spPr>
          <a:xfrm>
            <a:off x="1790647" y="1898994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1" name="Google Shape;1161;p18"/>
          <p:cNvSpPr txBox="1"/>
          <p:nvPr>
            <p:ph idx="2" type="subTitle"/>
          </p:nvPr>
        </p:nvSpPr>
        <p:spPr>
          <a:xfrm>
            <a:off x="1790647" y="2250083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2" name="Google Shape;1162;p18"/>
          <p:cNvSpPr txBox="1"/>
          <p:nvPr>
            <p:ph type="title"/>
          </p:nvPr>
        </p:nvSpPr>
        <p:spPr>
          <a:xfrm>
            <a:off x="539496" y="340153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163" name="Google Shape;1163;p18"/>
          <p:cNvSpPr txBox="1"/>
          <p:nvPr>
            <p:ph idx="3" type="subTitle"/>
          </p:nvPr>
        </p:nvSpPr>
        <p:spPr>
          <a:xfrm>
            <a:off x="5826433" y="1895650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4" name="Google Shape;1164;p18"/>
          <p:cNvSpPr txBox="1"/>
          <p:nvPr>
            <p:ph idx="4" type="subTitle"/>
          </p:nvPr>
        </p:nvSpPr>
        <p:spPr>
          <a:xfrm>
            <a:off x="5826433" y="2246738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5" name="Google Shape;1165;p18"/>
          <p:cNvSpPr txBox="1"/>
          <p:nvPr>
            <p:ph idx="5" type="subTitle"/>
          </p:nvPr>
        </p:nvSpPr>
        <p:spPr>
          <a:xfrm>
            <a:off x="1790647" y="3412825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6" name="Google Shape;1166;p18"/>
          <p:cNvSpPr txBox="1"/>
          <p:nvPr>
            <p:ph idx="6" type="subTitle"/>
          </p:nvPr>
        </p:nvSpPr>
        <p:spPr>
          <a:xfrm>
            <a:off x="1790647" y="3721368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7" name="Google Shape;1167;p18"/>
          <p:cNvSpPr txBox="1"/>
          <p:nvPr>
            <p:ph idx="7" type="subTitle"/>
          </p:nvPr>
        </p:nvSpPr>
        <p:spPr>
          <a:xfrm>
            <a:off x="5826433" y="3412825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8" name="Google Shape;1168;p18"/>
          <p:cNvSpPr txBox="1"/>
          <p:nvPr>
            <p:ph idx="8" type="subTitle"/>
          </p:nvPr>
        </p:nvSpPr>
        <p:spPr>
          <a:xfrm>
            <a:off x="5826433" y="3763913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2_1"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0" name="Google Shape;1170;p19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171" name="Google Shape;1171;p19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72" name="Google Shape;117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73" name="Google Shape;117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4" name="Google Shape;117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5" name="Google Shape;117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6" name="Google Shape;117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7" name="Google Shape;117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8" name="Google Shape;117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9" name="Google Shape;117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0" name="Google Shape;118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1" name="Google Shape;118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82" name="Google Shape;118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83" name="Google Shape;118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4" name="Google Shape;118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5" name="Google Shape;118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6" name="Google Shape;118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7" name="Google Shape;118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8" name="Google Shape;118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9" name="Google Shape;118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0" name="Google Shape;119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91" name="Google Shape;1191;p19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92" name="Google Shape;119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93" name="Google Shape;119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4" name="Google Shape;119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5" name="Google Shape;119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6" name="Google Shape;119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7" name="Google Shape;119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8" name="Google Shape;119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9" name="Google Shape;119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0" name="Google Shape;120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1" name="Google Shape;120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02" name="Google Shape;120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03" name="Google Shape;120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4" name="Google Shape;120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5" name="Google Shape;120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6" name="Google Shape;120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7" name="Google Shape;120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8" name="Google Shape;120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9" name="Google Shape;120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0" name="Google Shape;121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211" name="Google Shape;1211;p19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212" name="Google Shape;121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13" name="Google Shape;121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4" name="Google Shape;121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5" name="Google Shape;121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6" name="Google Shape;121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7" name="Google Shape;121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8" name="Google Shape;121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9" name="Google Shape;121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0" name="Google Shape;122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1" name="Google Shape;122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22" name="Google Shape;122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23" name="Google Shape;122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4" name="Google Shape;122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5" name="Google Shape;122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6" name="Google Shape;122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7" name="Google Shape;122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8" name="Google Shape;122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9" name="Google Shape;122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0" name="Google Shape;123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231" name="Google Shape;1231;p19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232" name="Google Shape;123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33" name="Google Shape;123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4" name="Google Shape;123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5" name="Google Shape;123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6" name="Google Shape;123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7" name="Google Shape;123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8" name="Google Shape;123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9" name="Google Shape;123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0" name="Google Shape;124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1" name="Google Shape;124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42" name="Google Shape;124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43" name="Google Shape;124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4" name="Google Shape;124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5" name="Google Shape;124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6" name="Google Shape;124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7" name="Google Shape;124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8" name="Google Shape;124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9" name="Google Shape;124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50" name="Google Shape;125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251" name="Google Shape;1251;p19"/>
          <p:cNvSpPr txBox="1"/>
          <p:nvPr>
            <p:ph idx="1" type="subTitle"/>
          </p:nvPr>
        </p:nvSpPr>
        <p:spPr>
          <a:xfrm>
            <a:off x="737804" y="195412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2" name="Google Shape;1252;p19"/>
          <p:cNvSpPr txBox="1"/>
          <p:nvPr>
            <p:ph idx="2" type="subTitle"/>
          </p:nvPr>
        </p:nvSpPr>
        <p:spPr>
          <a:xfrm>
            <a:off x="737804" y="2253789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3" name="Google Shape;1253;p19"/>
          <p:cNvSpPr txBox="1"/>
          <p:nvPr>
            <p:ph type="title"/>
          </p:nvPr>
        </p:nvSpPr>
        <p:spPr>
          <a:xfrm>
            <a:off x="539500" y="338777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254" name="Google Shape;1254;p19"/>
          <p:cNvSpPr txBox="1"/>
          <p:nvPr>
            <p:ph idx="3" type="subTitle"/>
          </p:nvPr>
        </p:nvSpPr>
        <p:spPr>
          <a:xfrm>
            <a:off x="6493605" y="195412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5" name="Google Shape;1255;p19"/>
          <p:cNvSpPr txBox="1"/>
          <p:nvPr>
            <p:ph idx="4" type="subTitle"/>
          </p:nvPr>
        </p:nvSpPr>
        <p:spPr>
          <a:xfrm>
            <a:off x="6493605" y="225378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6" name="Google Shape;1256;p19"/>
          <p:cNvSpPr txBox="1"/>
          <p:nvPr>
            <p:ph idx="5" type="subTitle"/>
          </p:nvPr>
        </p:nvSpPr>
        <p:spPr>
          <a:xfrm>
            <a:off x="737804" y="381678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7" name="Google Shape;1257;p19"/>
          <p:cNvSpPr txBox="1"/>
          <p:nvPr>
            <p:ph idx="6" type="subTitle"/>
          </p:nvPr>
        </p:nvSpPr>
        <p:spPr>
          <a:xfrm>
            <a:off x="737804" y="4116446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8" name="Google Shape;1258;p19"/>
          <p:cNvSpPr txBox="1"/>
          <p:nvPr>
            <p:ph idx="7" type="subTitle"/>
          </p:nvPr>
        </p:nvSpPr>
        <p:spPr>
          <a:xfrm>
            <a:off x="6493605" y="381677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9" name="Google Shape;1259;p19"/>
          <p:cNvSpPr txBox="1"/>
          <p:nvPr>
            <p:ph idx="8" type="subTitle"/>
          </p:nvPr>
        </p:nvSpPr>
        <p:spPr>
          <a:xfrm>
            <a:off x="6493605" y="411643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0" name="Google Shape;1260;p19"/>
          <p:cNvSpPr txBox="1"/>
          <p:nvPr>
            <p:ph idx="9" type="subTitle"/>
          </p:nvPr>
        </p:nvSpPr>
        <p:spPr>
          <a:xfrm>
            <a:off x="3616479" y="195412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61" name="Google Shape;1261;p19"/>
          <p:cNvSpPr txBox="1"/>
          <p:nvPr>
            <p:ph idx="13" type="subTitle"/>
          </p:nvPr>
        </p:nvSpPr>
        <p:spPr>
          <a:xfrm>
            <a:off x="3615704" y="225378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2" name="Google Shape;1262;p19"/>
          <p:cNvSpPr txBox="1"/>
          <p:nvPr>
            <p:ph idx="14" type="subTitle"/>
          </p:nvPr>
        </p:nvSpPr>
        <p:spPr>
          <a:xfrm>
            <a:off x="3616479" y="381677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63" name="Google Shape;1263;p19"/>
          <p:cNvSpPr txBox="1"/>
          <p:nvPr>
            <p:ph idx="15" type="subTitle"/>
          </p:nvPr>
        </p:nvSpPr>
        <p:spPr>
          <a:xfrm>
            <a:off x="3616479" y="411643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5" name="Google Shape;1265;p20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266" name="Google Shape;1266;p20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267" name="Google Shape;126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68" name="Google Shape;126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9" name="Google Shape;126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0" name="Google Shape;127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1" name="Google Shape;127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2" name="Google Shape;127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3" name="Google Shape;127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4" name="Google Shape;127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5" name="Google Shape;127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6" name="Google Shape;127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77" name="Google Shape;127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78" name="Google Shape;127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9" name="Google Shape;127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0" name="Google Shape;128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1" name="Google Shape;128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2" name="Google Shape;128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3" name="Google Shape;128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4" name="Google Shape;128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5" name="Google Shape;128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286" name="Google Shape;1286;p20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287" name="Google Shape;128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88" name="Google Shape;128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9" name="Google Shape;128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0" name="Google Shape;129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1" name="Google Shape;129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2" name="Google Shape;129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3" name="Google Shape;129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4" name="Google Shape;129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5" name="Google Shape;129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6" name="Google Shape;129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97" name="Google Shape;129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98" name="Google Shape;129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9" name="Google Shape;129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0" name="Google Shape;130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1" name="Google Shape;130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2" name="Google Shape;130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3" name="Google Shape;130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4" name="Google Shape;130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5" name="Google Shape;130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06" name="Google Shape;1306;p20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307" name="Google Shape;130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08" name="Google Shape;130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9" name="Google Shape;130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0" name="Google Shape;131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1" name="Google Shape;131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2" name="Google Shape;131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3" name="Google Shape;131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4" name="Google Shape;131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5" name="Google Shape;131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6" name="Google Shape;131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17" name="Google Shape;131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18" name="Google Shape;131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9" name="Google Shape;131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0" name="Google Shape;132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1" name="Google Shape;132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2" name="Google Shape;132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3" name="Google Shape;132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4" name="Google Shape;132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5" name="Google Shape;132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26" name="Google Shape;1326;p20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327" name="Google Shape;132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28" name="Google Shape;132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9" name="Google Shape;132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0" name="Google Shape;133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1" name="Google Shape;133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2" name="Google Shape;133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3" name="Google Shape;133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4" name="Google Shape;133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5" name="Google Shape;133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6" name="Google Shape;133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37" name="Google Shape;133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38" name="Google Shape;133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9" name="Google Shape;133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0" name="Google Shape;134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1" name="Google Shape;134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2" name="Google Shape;134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3" name="Google Shape;134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4" name="Google Shape;134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5" name="Google Shape;134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346" name="Google Shape;1346;p20"/>
          <p:cNvSpPr txBox="1"/>
          <p:nvPr>
            <p:ph type="title"/>
          </p:nvPr>
        </p:nvSpPr>
        <p:spPr>
          <a:xfrm>
            <a:off x="3775813" y="1168350"/>
            <a:ext cx="4462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347" name="Google Shape;1347;p20"/>
          <p:cNvSpPr txBox="1"/>
          <p:nvPr>
            <p:ph idx="1" type="subTitle"/>
          </p:nvPr>
        </p:nvSpPr>
        <p:spPr>
          <a:xfrm>
            <a:off x="3775813" y="1872475"/>
            <a:ext cx="4462500" cy="210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48" name="Google Shape;1348;p20"/>
          <p:cNvSpPr/>
          <p:nvPr/>
        </p:nvSpPr>
        <p:spPr>
          <a:xfrm>
            <a:off x="8430779" y="529625"/>
            <a:ext cx="338400" cy="331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0" name="Google Shape;1350;p21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351" name="Google Shape;1351;p21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352" name="Google Shape;135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53" name="Google Shape;135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4" name="Google Shape;135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5" name="Google Shape;135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6" name="Google Shape;135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7" name="Google Shape;135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8" name="Google Shape;135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9" name="Google Shape;135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0" name="Google Shape;136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1" name="Google Shape;136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62" name="Google Shape;136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63" name="Google Shape;136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4" name="Google Shape;136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5" name="Google Shape;136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6" name="Google Shape;136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7" name="Google Shape;136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8" name="Google Shape;136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9" name="Google Shape;136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0" name="Google Shape;137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71" name="Google Shape;1371;p21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372" name="Google Shape;137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73" name="Google Shape;137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4" name="Google Shape;137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5" name="Google Shape;137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6" name="Google Shape;137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7" name="Google Shape;137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8" name="Google Shape;137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9" name="Google Shape;137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0" name="Google Shape;138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1" name="Google Shape;138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82" name="Google Shape;138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83" name="Google Shape;138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4" name="Google Shape;138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5" name="Google Shape;138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6" name="Google Shape;138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7" name="Google Shape;138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8" name="Google Shape;138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9" name="Google Shape;138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0" name="Google Shape;139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91" name="Google Shape;1391;p21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392" name="Google Shape;139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93" name="Google Shape;139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4" name="Google Shape;139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5" name="Google Shape;139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6" name="Google Shape;139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7" name="Google Shape;139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8" name="Google Shape;139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9" name="Google Shape;139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0" name="Google Shape;140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1" name="Google Shape;140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02" name="Google Shape;140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03" name="Google Shape;140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4" name="Google Shape;140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5" name="Google Shape;140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6" name="Google Shape;140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7" name="Google Shape;140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8" name="Google Shape;140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9" name="Google Shape;140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0" name="Google Shape;141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11" name="Google Shape;1411;p21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412" name="Google Shape;141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13" name="Google Shape;141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4" name="Google Shape;141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5" name="Google Shape;141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6" name="Google Shape;141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7" name="Google Shape;141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8" name="Google Shape;141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9" name="Google Shape;141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0" name="Google Shape;142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1" name="Google Shape;142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22" name="Google Shape;142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23" name="Google Shape;142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4" name="Google Shape;142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5" name="Google Shape;142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6" name="Google Shape;142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7" name="Google Shape;142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8" name="Google Shape;142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9" name="Google Shape;142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30" name="Google Shape;143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431" name="Google Shape;1431;p21"/>
          <p:cNvSpPr txBox="1"/>
          <p:nvPr>
            <p:ph type="title"/>
          </p:nvPr>
        </p:nvSpPr>
        <p:spPr>
          <a:xfrm>
            <a:off x="643500" y="1660900"/>
            <a:ext cx="3754800" cy="100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432" name="Google Shape;1432;p21"/>
          <p:cNvSpPr txBox="1"/>
          <p:nvPr>
            <p:ph idx="1" type="subTitle"/>
          </p:nvPr>
        </p:nvSpPr>
        <p:spPr>
          <a:xfrm>
            <a:off x="643500" y="2660900"/>
            <a:ext cx="37548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33" name="Google Shape;1433;p21"/>
          <p:cNvGrpSpPr/>
          <p:nvPr/>
        </p:nvGrpSpPr>
        <p:grpSpPr>
          <a:xfrm flipH="1">
            <a:off x="532964" y="327305"/>
            <a:ext cx="734748" cy="952069"/>
            <a:chOff x="7465916" y="720492"/>
            <a:chExt cx="1139144" cy="1477450"/>
          </a:xfrm>
        </p:grpSpPr>
        <p:sp>
          <p:nvSpPr>
            <p:cNvPr id="1434" name="Google Shape;1434;p21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21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21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21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21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21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0" name="Google Shape;1440;p21"/>
          <p:cNvSpPr/>
          <p:nvPr/>
        </p:nvSpPr>
        <p:spPr>
          <a:xfrm>
            <a:off x="1548505" y="218622"/>
            <a:ext cx="274200" cy="267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3_2"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2" name="Google Shape;1442;p22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443" name="Google Shape;1443;p22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444" name="Google Shape;144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45" name="Google Shape;144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6" name="Google Shape;144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7" name="Google Shape;144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8" name="Google Shape;144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9" name="Google Shape;144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0" name="Google Shape;145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1" name="Google Shape;145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2" name="Google Shape;145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3" name="Google Shape;145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54" name="Google Shape;145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55" name="Google Shape;145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6" name="Google Shape;145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7" name="Google Shape;145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8" name="Google Shape;145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9" name="Google Shape;145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0" name="Google Shape;146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1" name="Google Shape;146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2" name="Google Shape;146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63" name="Google Shape;1463;p22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464" name="Google Shape;146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65" name="Google Shape;146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6" name="Google Shape;146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7" name="Google Shape;146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8" name="Google Shape;146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9" name="Google Shape;146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0" name="Google Shape;147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1" name="Google Shape;147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2" name="Google Shape;147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3" name="Google Shape;147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74" name="Google Shape;147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75" name="Google Shape;147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6" name="Google Shape;147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7" name="Google Shape;147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8" name="Google Shape;147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9" name="Google Shape;147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0" name="Google Shape;148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1" name="Google Shape;148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2" name="Google Shape;148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83" name="Google Shape;1483;p22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484" name="Google Shape;148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85" name="Google Shape;148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6" name="Google Shape;148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7" name="Google Shape;148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8" name="Google Shape;148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9" name="Google Shape;148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0" name="Google Shape;149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1" name="Google Shape;149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2" name="Google Shape;149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3" name="Google Shape;149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94" name="Google Shape;149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95" name="Google Shape;149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6" name="Google Shape;149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7" name="Google Shape;149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8" name="Google Shape;149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9" name="Google Shape;149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0" name="Google Shape;150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1" name="Google Shape;150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2" name="Google Shape;150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03" name="Google Shape;1503;p22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504" name="Google Shape;150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05" name="Google Shape;150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6" name="Google Shape;150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7" name="Google Shape;150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8" name="Google Shape;150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9" name="Google Shape;150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0" name="Google Shape;151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1" name="Google Shape;151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2" name="Google Shape;151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3" name="Google Shape;151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14" name="Google Shape;151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15" name="Google Shape;151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6" name="Google Shape;151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7" name="Google Shape;151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8" name="Google Shape;151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9" name="Google Shape;151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20" name="Google Shape;152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21" name="Google Shape;152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22" name="Google Shape;152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523" name="Google Shape;1523;p22"/>
          <p:cNvSpPr txBox="1"/>
          <p:nvPr>
            <p:ph type="title"/>
          </p:nvPr>
        </p:nvSpPr>
        <p:spPr>
          <a:xfrm>
            <a:off x="720175" y="539500"/>
            <a:ext cx="48186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524" name="Google Shape;1524;p22"/>
          <p:cNvSpPr txBox="1"/>
          <p:nvPr>
            <p:ph idx="1" type="subTitle"/>
          </p:nvPr>
        </p:nvSpPr>
        <p:spPr>
          <a:xfrm>
            <a:off x="713225" y="1019025"/>
            <a:ext cx="4818600" cy="546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25" name="Google Shape;1525;p22"/>
          <p:cNvSpPr/>
          <p:nvPr/>
        </p:nvSpPr>
        <p:spPr>
          <a:xfrm flipH="1">
            <a:off x="8490276" y="977253"/>
            <a:ext cx="243000" cy="2364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22"/>
          <p:cNvSpPr/>
          <p:nvPr/>
        </p:nvSpPr>
        <p:spPr>
          <a:xfrm flipH="1">
            <a:off x="7822627" y="4596843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7" name="Google Shape;1527;p22"/>
          <p:cNvSpPr/>
          <p:nvPr/>
        </p:nvSpPr>
        <p:spPr>
          <a:xfrm flipH="1">
            <a:off x="1502174" y="4633123"/>
            <a:ext cx="336300" cy="327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3_3"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9" name="Google Shape;1529;p23"/>
          <p:cNvGrpSpPr/>
          <p:nvPr/>
        </p:nvGrpSpPr>
        <p:grpSpPr>
          <a:xfrm>
            <a:off x="-42486" y="-31835"/>
            <a:ext cx="9214549" cy="5207170"/>
            <a:chOff x="-35275" y="-31835"/>
            <a:chExt cx="9214549" cy="5207170"/>
          </a:xfrm>
        </p:grpSpPr>
        <p:grpSp>
          <p:nvGrpSpPr>
            <p:cNvPr id="1530" name="Google Shape;1530;p23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531" name="Google Shape;153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32" name="Google Shape;153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3" name="Google Shape;153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4" name="Google Shape;153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5" name="Google Shape;153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6" name="Google Shape;153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7" name="Google Shape;153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8" name="Google Shape;153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9" name="Google Shape;153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0" name="Google Shape;154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41" name="Google Shape;154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42" name="Google Shape;154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3" name="Google Shape;154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4" name="Google Shape;154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5" name="Google Shape;154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6" name="Google Shape;154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7" name="Google Shape;154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8" name="Google Shape;154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9" name="Google Shape;154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50" name="Google Shape;1550;p23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551" name="Google Shape;155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52" name="Google Shape;155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3" name="Google Shape;155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4" name="Google Shape;155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5" name="Google Shape;155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6" name="Google Shape;155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7" name="Google Shape;155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8" name="Google Shape;155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9" name="Google Shape;155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0" name="Google Shape;156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61" name="Google Shape;156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62" name="Google Shape;156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3" name="Google Shape;156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4" name="Google Shape;156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5" name="Google Shape;156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6" name="Google Shape;156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7" name="Google Shape;156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8" name="Google Shape;156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9" name="Google Shape;156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70" name="Google Shape;1570;p23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571" name="Google Shape;157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72" name="Google Shape;157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3" name="Google Shape;157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4" name="Google Shape;157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5" name="Google Shape;157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6" name="Google Shape;157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7" name="Google Shape;157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8" name="Google Shape;157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9" name="Google Shape;157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0" name="Google Shape;158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81" name="Google Shape;158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82" name="Google Shape;158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3" name="Google Shape;158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4" name="Google Shape;158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5" name="Google Shape;158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6" name="Google Shape;158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7" name="Google Shape;158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8" name="Google Shape;158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9" name="Google Shape;158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90" name="Google Shape;1590;p23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591" name="Google Shape;159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92" name="Google Shape;159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3" name="Google Shape;159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4" name="Google Shape;159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5" name="Google Shape;159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6" name="Google Shape;159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7" name="Google Shape;159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8" name="Google Shape;159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9" name="Google Shape;159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0" name="Google Shape;160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01" name="Google Shape;160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02" name="Google Shape;160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3" name="Google Shape;160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4" name="Google Shape;160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5" name="Google Shape;160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6" name="Google Shape;160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7" name="Google Shape;160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8" name="Google Shape;160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9" name="Google Shape;160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610" name="Google Shape;1610;p23"/>
          <p:cNvSpPr txBox="1"/>
          <p:nvPr>
            <p:ph type="title"/>
          </p:nvPr>
        </p:nvSpPr>
        <p:spPr>
          <a:xfrm>
            <a:off x="532300" y="337400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611" name="Google Shape;1611;p23"/>
          <p:cNvSpPr txBox="1"/>
          <p:nvPr>
            <p:ph idx="1" type="body"/>
          </p:nvPr>
        </p:nvSpPr>
        <p:spPr>
          <a:xfrm>
            <a:off x="533700" y="1458675"/>
            <a:ext cx="4038300" cy="185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3_4"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3" name="Google Shape;1613;p24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614" name="Google Shape;1614;p24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615" name="Google Shape;161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16" name="Google Shape;161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17" name="Google Shape;161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18" name="Google Shape;161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19" name="Google Shape;161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0" name="Google Shape;162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1" name="Google Shape;162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2" name="Google Shape;162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3" name="Google Shape;162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4" name="Google Shape;162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25" name="Google Shape;162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26" name="Google Shape;162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7" name="Google Shape;162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8" name="Google Shape;162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9" name="Google Shape;162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0" name="Google Shape;163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1" name="Google Shape;163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2" name="Google Shape;163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3" name="Google Shape;163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34" name="Google Shape;1634;p24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635" name="Google Shape;163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36" name="Google Shape;163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7" name="Google Shape;163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8" name="Google Shape;163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9" name="Google Shape;163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0" name="Google Shape;164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1" name="Google Shape;164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2" name="Google Shape;164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3" name="Google Shape;164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4" name="Google Shape;164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45" name="Google Shape;164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46" name="Google Shape;164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7" name="Google Shape;164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8" name="Google Shape;164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9" name="Google Shape;164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0" name="Google Shape;165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1" name="Google Shape;165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2" name="Google Shape;165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3" name="Google Shape;165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54" name="Google Shape;1654;p24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655" name="Google Shape;165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56" name="Google Shape;165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7" name="Google Shape;165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8" name="Google Shape;165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9" name="Google Shape;165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0" name="Google Shape;166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1" name="Google Shape;166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2" name="Google Shape;166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3" name="Google Shape;166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4" name="Google Shape;166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65" name="Google Shape;166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66" name="Google Shape;166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7" name="Google Shape;166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8" name="Google Shape;166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9" name="Google Shape;166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0" name="Google Shape;167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1" name="Google Shape;167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2" name="Google Shape;167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3" name="Google Shape;167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74" name="Google Shape;1674;p24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675" name="Google Shape;167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76" name="Google Shape;167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7" name="Google Shape;167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8" name="Google Shape;167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9" name="Google Shape;167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0" name="Google Shape;168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1" name="Google Shape;168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2" name="Google Shape;168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3" name="Google Shape;168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4" name="Google Shape;168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85" name="Google Shape;168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86" name="Google Shape;168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7" name="Google Shape;168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8" name="Google Shape;168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9" name="Google Shape;168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0" name="Google Shape;169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1" name="Google Shape;169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2" name="Google Shape;169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3" name="Google Shape;169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694" name="Google Shape;1694;p24"/>
          <p:cNvSpPr txBox="1"/>
          <p:nvPr>
            <p:ph type="title"/>
          </p:nvPr>
        </p:nvSpPr>
        <p:spPr>
          <a:xfrm>
            <a:off x="539500" y="340475"/>
            <a:ext cx="8064900" cy="74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695" name="Google Shape;1695;p24"/>
          <p:cNvSpPr/>
          <p:nvPr/>
        </p:nvSpPr>
        <p:spPr>
          <a:xfrm>
            <a:off x="540400" y="1458450"/>
            <a:ext cx="8064000" cy="2974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24"/>
          <p:cNvSpPr txBox="1"/>
          <p:nvPr>
            <p:ph idx="1" type="body"/>
          </p:nvPr>
        </p:nvSpPr>
        <p:spPr>
          <a:xfrm>
            <a:off x="815200" y="1454125"/>
            <a:ext cx="7513500" cy="296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b="1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TWO_COLUMNS_1_1"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25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699" name="Google Shape;1699;p25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700" name="Google Shape;170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01" name="Google Shape;170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2" name="Google Shape;170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3" name="Google Shape;170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4" name="Google Shape;170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5" name="Google Shape;170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6" name="Google Shape;170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7" name="Google Shape;170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8" name="Google Shape;170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9" name="Google Shape;170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10" name="Google Shape;171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11" name="Google Shape;171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2" name="Google Shape;171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3" name="Google Shape;171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4" name="Google Shape;171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5" name="Google Shape;171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6" name="Google Shape;171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7" name="Google Shape;171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8" name="Google Shape;171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719" name="Google Shape;1719;p25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720" name="Google Shape;172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21" name="Google Shape;172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2" name="Google Shape;172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3" name="Google Shape;172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4" name="Google Shape;172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5" name="Google Shape;172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6" name="Google Shape;172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7" name="Google Shape;172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8" name="Google Shape;172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9" name="Google Shape;172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30" name="Google Shape;173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31" name="Google Shape;173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2" name="Google Shape;173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3" name="Google Shape;173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4" name="Google Shape;173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5" name="Google Shape;173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6" name="Google Shape;173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7" name="Google Shape;173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8" name="Google Shape;173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739" name="Google Shape;1739;p25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740" name="Google Shape;174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41" name="Google Shape;174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2" name="Google Shape;174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3" name="Google Shape;174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4" name="Google Shape;174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5" name="Google Shape;174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6" name="Google Shape;174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7" name="Google Shape;174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8" name="Google Shape;174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9" name="Google Shape;174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50" name="Google Shape;175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51" name="Google Shape;175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2" name="Google Shape;175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3" name="Google Shape;175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4" name="Google Shape;175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5" name="Google Shape;175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6" name="Google Shape;175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7" name="Google Shape;175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8" name="Google Shape;175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759" name="Google Shape;1759;p25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760" name="Google Shape;176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61" name="Google Shape;176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2" name="Google Shape;176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3" name="Google Shape;176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4" name="Google Shape;176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5" name="Google Shape;176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6" name="Google Shape;176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7" name="Google Shape;176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8" name="Google Shape;176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9" name="Google Shape;176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70" name="Google Shape;177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71" name="Google Shape;177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2" name="Google Shape;177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3" name="Google Shape;177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4" name="Google Shape;177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5" name="Google Shape;177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6" name="Google Shape;177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7" name="Google Shape;177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8" name="Google Shape;177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1779" name="Google Shape;1779;p25"/>
          <p:cNvGrpSpPr/>
          <p:nvPr/>
        </p:nvGrpSpPr>
        <p:grpSpPr>
          <a:xfrm flipH="1">
            <a:off x="368446" y="4263572"/>
            <a:ext cx="862043" cy="645240"/>
            <a:chOff x="4144582" y="4263572"/>
            <a:chExt cx="862043" cy="645240"/>
          </a:xfrm>
        </p:grpSpPr>
        <p:sp>
          <p:nvSpPr>
            <p:cNvPr id="1780" name="Google Shape;1780;p25"/>
            <p:cNvSpPr/>
            <p:nvPr/>
          </p:nvSpPr>
          <p:spPr>
            <a:xfrm rot="10800000">
              <a:off x="4669125" y="4263572"/>
              <a:ext cx="337500" cy="329100"/>
            </a:xfrm>
            <a:prstGeom prst="star4">
              <a:avLst>
                <a:gd fmla="val 12500" name="adj"/>
              </a:avLst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25"/>
            <p:cNvSpPr/>
            <p:nvPr/>
          </p:nvSpPr>
          <p:spPr>
            <a:xfrm flipH="1" rot="10800000">
              <a:off x="4144582" y="4693112"/>
              <a:ext cx="221100" cy="215700"/>
            </a:xfrm>
            <a:prstGeom prst="star4">
              <a:avLst>
                <a:gd fmla="val 12500" name="adj"/>
              </a:avLst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2" name="Google Shape;1782;p25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83" name="Google Shape;1783;p25"/>
          <p:cNvSpPr txBox="1"/>
          <p:nvPr>
            <p:ph idx="1" type="body"/>
          </p:nvPr>
        </p:nvSpPr>
        <p:spPr>
          <a:xfrm>
            <a:off x="533700" y="1455700"/>
            <a:ext cx="5191800" cy="262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5" name="Google Shape;1785;p26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786" name="Google Shape;1786;p26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787" name="Google Shape;178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88" name="Google Shape;178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89" name="Google Shape;178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0" name="Google Shape;179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1" name="Google Shape;179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2" name="Google Shape;179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3" name="Google Shape;179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4" name="Google Shape;179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5" name="Google Shape;179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6" name="Google Shape;179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97" name="Google Shape;179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98" name="Google Shape;179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9" name="Google Shape;179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0" name="Google Shape;180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1" name="Google Shape;180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2" name="Google Shape;180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3" name="Google Shape;180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4" name="Google Shape;180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5" name="Google Shape;180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06" name="Google Shape;1806;p26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807" name="Google Shape;180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08" name="Google Shape;180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9" name="Google Shape;180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0" name="Google Shape;181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1" name="Google Shape;181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2" name="Google Shape;181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3" name="Google Shape;181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4" name="Google Shape;181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5" name="Google Shape;181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6" name="Google Shape;181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17" name="Google Shape;181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18" name="Google Shape;181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9" name="Google Shape;181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0" name="Google Shape;182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1" name="Google Shape;182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2" name="Google Shape;182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3" name="Google Shape;182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4" name="Google Shape;182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5" name="Google Shape;182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26" name="Google Shape;1826;p26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827" name="Google Shape;182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28" name="Google Shape;182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9" name="Google Shape;182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0" name="Google Shape;183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1" name="Google Shape;183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2" name="Google Shape;183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3" name="Google Shape;183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4" name="Google Shape;183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5" name="Google Shape;183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6" name="Google Shape;183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37" name="Google Shape;183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38" name="Google Shape;183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9" name="Google Shape;183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0" name="Google Shape;184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1" name="Google Shape;184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2" name="Google Shape;184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3" name="Google Shape;184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4" name="Google Shape;184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5" name="Google Shape;184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46" name="Google Shape;1846;p26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847" name="Google Shape;184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48" name="Google Shape;184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9" name="Google Shape;184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0" name="Google Shape;185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1" name="Google Shape;185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2" name="Google Shape;185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3" name="Google Shape;185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4" name="Google Shape;185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5" name="Google Shape;185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6" name="Google Shape;185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57" name="Google Shape;185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58" name="Google Shape;185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9" name="Google Shape;185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0" name="Google Shape;186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1" name="Google Shape;186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2" name="Google Shape;186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3" name="Google Shape;186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4" name="Google Shape;186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5" name="Google Shape;186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866" name="Google Shape;1866;p26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67" name="Google Shape;1867;p26"/>
          <p:cNvGrpSpPr/>
          <p:nvPr/>
        </p:nvGrpSpPr>
        <p:grpSpPr>
          <a:xfrm flipH="1">
            <a:off x="8438760" y="4313593"/>
            <a:ext cx="474334" cy="655652"/>
            <a:chOff x="5996469" y="3940040"/>
            <a:chExt cx="474334" cy="655652"/>
          </a:xfrm>
        </p:grpSpPr>
        <p:sp>
          <p:nvSpPr>
            <p:cNvPr id="1868" name="Google Shape;1868;p26"/>
            <p:cNvSpPr/>
            <p:nvPr/>
          </p:nvSpPr>
          <p:spPr>
            <a:xfrm flipH="1">
              <a:off x="6132402" y="4269892"/>
              <a:ext cx="338400" cy="325800"/>
            </a:xfrm>
            <a:prstGeom prst="star4">
              <a:avLst>
                <a:gd fmla="val 12500" name="adj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26"/>
            <p:cNvSpPr/>
            <p:nvPr/>
          </p:nvSpPr>
          <p:spPr>
            <a:xfrm flipH="1">
              <a:off x="5996469" y="3940040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spTree>
      <p:nvGrpSpPr>
        <p:cNvPr id="1870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1" name="Google Shape;1871;p27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872" name="Google Shape;1872;p27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873" name="Google Shape;187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74" name="Google Shape;187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5" name="Google Shape;187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6" name="Google Shape;187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7" name="Google Shape;187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8" name="Google Shape;187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9" name="Google Shape;187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0" name="Google Shape;188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1" name="Google Shape;188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2" name="Google Shape;188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83" name="Google Shape;188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84" name="Google Shape;188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5" name="Google Shape;188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6" name="Google Shape;188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7" name="Google Shape;188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8" name="Google Shape;188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9" name="Google Shape;188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0" name="Google Shape;189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1" name="Google Shape;189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92" name="Google Shape;1892;p27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893" name="Google Shape;189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94" name="Google Shape;189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5" name="Google Shape;189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6" name="Google Shape;189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7" name="Google Shape;189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8" name="Google Shape;189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9" name="Google Shape;189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0" name="Google Shape;190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1" name="Google Shape;190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2" name="Google Shape;190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03" name="Google Shape;190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04" name="Google Shape;190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5" name="Google Shape;190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6" name="Google Shape;190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7" name="Google Shape;190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8" name="Google Shape;190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9" name="Google Shape;190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0" name="Google Shape;191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1" name="Google Shape;191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12" name="Google Shape;1912;p27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913" name="Google Shape;191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14" name="Google Shape;191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5" name="Google Shape;191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6" name="Google Shape;191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7" name="Google Shape;191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8" name="Google Shape;191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9" name="Google Shape;191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0" name="Google Shape;192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1" name="Google Shape;192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2" name="Google Shape;192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23" name="Google Shape;192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24" name="Google Shape;192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5" name="Google Shape;192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6" name="Google Shape;192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7" name="Google Shape;192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8" name="Google Shape;192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9" name="Google Shape;192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0" name="Google Shape;193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1" name="Google Shape;193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32" name="Google Shape;1932;p27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933" name="Google Shape;193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34" name="Google Shape;193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5" name="Google Shape;193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6" name="Google Shape;193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7" name="Google Shape;193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8" name="Google Shape;193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9" name="Google Shape;193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0" name="Google Shape;194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1" name="Google Shape;194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2" name="Google Shape;194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43" name="Google Shape;194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44" name="Google Shape;194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5" name="Google Shape;194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6" name="Google Shape;194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7" name="Google Shape;194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8" name="Google Shape;194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9" name="Google Shape;194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50" name="Google Shape;195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51" name="Google Shape;195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952" name="Google Shape;1952;p27"/>
          <p:cNvSpPr txBox="1"/>
          <p:nvPr>
            <p:ph type="title"/>
          </p:nvPr>
        </p:nvSpPr>
        <p:spPr>
          <a:xfrm>
            <a:off x="2639875" y="534501"/>
            <a:ext cx="38667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953" name="Google Shape;1953;p27"/>
          <p:cNvSpPr txBox="1"/>
          <p:nvPr>
            <p:ph idx="1" type="subTitle"/>
          </p:nvPr>
        </p:nvSpPr>
        <p:spPr>
          <a:xfrm>
            <a:off x="2983525" y="1382665"/>
            <a:ext cx="3179400" cy="1175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4" name="Google Shape;1954;p27"/>
          <p:cNvSpPr txBox="1"/>
          <p:nvPr/>
        </p:nvSpPr>
        <p:spPr>
          <a:xfrm>
            <a:off x="1692625" y="4062750"/>
            <a:ext cx="5758800" cy="367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CREDITS: This presentation template was created by </a:t>
            </a:r>
            <a:r>
              <a:rPr b="1" lang="en" sz="1100">
                <a:solidFill>
                  <a:schemeClr val="dk1"/>
                </a:solidFill>
                <a:uFill>
                  <a:noFill/>
                </a:uFill>
                <a:latin typeface="Spectral"/>
                <a:ea typeface="Spectral"/>
                <a:cs typeface="Spectral"/>
                <a:sym typeface="Spectral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, and includes icons by </a:t>
            </a:r>
            <a:r>
              <a:rPr b="1" lang="en" sz="1100">
                <a:solidFill>
                  <a:schemeClr val="dk1"/>
                </a:solidFill>
                <a:uFill>
                  <a:noFill/>
                </a:uFill>
                <a:latin typeface="Spectral"/>
                <a:ea typeface="Spectral"/>
                <a:cs typeface="Spectral"/>
                <a:sym typeface="Spectr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</a:t>
            </a:r>
            <a:r>
              <a:rPr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and infographics &amp; images by </a:t>
            </a:r>
            <a:r>
              <a:rPr b="1" lang="en" sz="1100">
                <a:solidFill>
                  <a:schemeClr val="dk1"/>
                </a:solidFill>
                <a:uFill>
                  <a:noFill/>
                </a:uFill>
                <a:latin typeface="Spectral"/>
                <a:ea typeface="Spectral"/>
                <a:cs typeface="Spectral"/>
                <a:sym typeface="Spectr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1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955" name="Google Shape;1955;p27"/>
          <p:cNvSpPr/>
          <p:nvPr/>
        </p:nvSpPr>
        <p:spPr>
          <a:xfrm flipH="1">
            <a:off x="7822627" y="4596843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27"/>
          <p:cNvSpPr/>
          <p:nvPr/>
        </p:nvSpPr>
        <p:spPr>
          <a:xfrm flipH="1">
            <a:off x="334652" y="4588866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6">
    <p:spTree>
      <p:nvGrpSpPr>
        <p:cNvPr id="1957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8" name="Google Shape;1958;p28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959" name="Google Shape;1959;p28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960" name="Google Shape;196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61" name="Google Shape;196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2" name="Google Shape;196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3" name="Google Shape;196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4" name="Google Shape;196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5" name="Google Shape;196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6" name="Google Shape;196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7" name="Google Shape;196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8" name="Google Shape;196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9" name="Google Shape;196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70" name="Google Shape;197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71" name="Google Shape;197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2" name="Google Shape;197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3" name="Google Shape;197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4" name="Google Shape;197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5" name="Google Shape;197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6" name="Google Shape;197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7" name="Google Shape;197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8" name="Google Shape;197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79" name="Google Shape;1979;p28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980" name="Google Shape;198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81" name="Google Shape;198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2" name="Google Shape;198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3" name="Google Shape;198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4" name="Google Shape;198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5" name="Google Shape;198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6" name="Google Shape;198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7" name="Google Shape;198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8" name="Google Shape;198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9" name="Google Shape;198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90" name="Google Shape;199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91" name="Google Shape;199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2" name="Google Shape;199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3" name="Google Shape;199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4" name="Google Shape;199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5" name="Google Shape;199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6" name="Google Shape;199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7" name="Google Shape;199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8" name="Google Shape;199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99" name="Google Shape;1999;p28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000" name="Google Shape;200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001" name="Google Shape;200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2" name="Google Shape;200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3" name="Google Shape;200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4" name="Google Shape;200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5" name="Google Shape;200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6" name="Google Shape;200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7" name="Google Shape;200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8" name="Google Shape;200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9" name="Google Shape;200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010" name="Google Shape;201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011" name="Google Shape;201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2" name="Google Shape;201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3" name="Google Shape;201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4" name="Google Shape;201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5" name="Google Shape;201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6" name="Google Shape;201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7" name="Google Shape;201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8" name="Google Shape;201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019" name="Google Shape;2019;p28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020" name="Google Shape;202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021" name="Google Shape;202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2" name="Google Shape;202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3" name="Google Shape;202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4" name="Google Shape;202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5" name="Google Shape;202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6" name="Google Shape;202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7" name="Google Shape;202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8" name="Google Shape;202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9" name="Google Shape;202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030" name="Google Shape;203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031" name="Google Shape;203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2" name="Google Shape;203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3" name="Google Shape;203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4" name="Google Shape;203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5" name="Google Shape;203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6" name="Google Shape;203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7" name="Google Shape;203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8" name="Google Shape;203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2039" name="Google Shape;2039;p28"/>
          <p:cNvGrpSpPr/>
          <p:nvPr/>
        </p:nvGrpSpPr>
        <p:grpSpPr>
          <a:xfrm flipH="1">
            <a:off x="146539" y="131297"/>
            <a:ext cx="734748" cy="952069"/>
            <a:chOff x="7465916" y="720492"/>
            <a:chExt cx="1139144" cy="1477450"/>
          </a:xfrm>
        </p:grpSpPr>
        <p:sp>
          <p:nvSpPr>
            <p:cNvPr id="2040" name="Google Shape;2040;p2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2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2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2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2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2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46" name="Google Shape;2046;p28"/>
          <p:cNvSpPr/>
          <p:nvPr/>
        </p:nvSpPr>
        <p:spPr>
          <a:xfrm>
            <a:off x="8401572" y="4586124"/>
            <a:ext cx="431700" cy="4203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7" name="Google Shape;2047;p28"/>
          <p:cNvSpPr/>
          <p:nvPr/>
        </p:nvSpPr>
        <p:spPr>
          <a:xfrm>
            <a:off x="8768224" y="4322425"/>
            <a:ext cx="209700" cy="204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6_1">
    <p:bg>
      <p:bgPr>
        <a:solidFill>
          <a:schemeClr val="dk1"/>
        </a:solidFill>
      </p:bgPr>
    </p:bg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oogle Shape;2049;p29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2050" name="Google Shape;2050;p29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2051" name="Google Shape;2051;p29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2" name="Google Shape;2052;p29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3" name="Google Shape;2053;p29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4" name="Google Shape;2054;p29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5" name="Google Shape;2055;p29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56" name="Google Shape;2056;p29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2057" name="Google Shape;2057;p29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8" name="Google Shape;2058;p29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9" name="Google Shape;2059;p29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60" name="Google Shape;2060;p29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061" name="Google Shape;2061;p29"/>
          <p:cNvGrpSpPr/>
          <p:nvPr/>
        </p:nvGrpSpPr>
        <p:grpSpPr>
          <a:xfrm flipH="1" rot="-5400000">
            <a:off x="7774437" y="2192363"/>
            <a:ext cx="1764041" cy="758764"/>
            <a:chOff x="6659230" y="279450"/>
            <a:chExt cx="2217246" cy="953700"/>
          </a:xfrm>
        </p:grpSpPr>
        <p:sp>
          <p:nvSpPr>
            <p:cNvPr id="2062" name="Google Shape;2062;p29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29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29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29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2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7" name="Google Shape;2067;p29"/>
          <p:cNvSpPr/>
          <p:nvPr/>
        </p:nvSpPr>
        <p:spPr>
          <a:xfrm flipH="1">
            <a:off x="259229" y="1477639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8" name="Google Shape;2068;p29"/>
          <p:cNvSpPr/>
          <p:nvPr/>
        </p:nvSpPr>
        <p:spPr>
          <a:xfrm flipH="1">
            <a:off x="6813956" y="176164"/>
            <a:ext cx="246900" cy="2403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33700" y="339325"/>
            <a:ext cx="8083800" cy="75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37508"/>
            <a:ext cx="7717500" cy="3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○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■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○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■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○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■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2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5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1.png"/><Relationship Id="rId4" Type="http://schemas.openxmlformats.org/officeDocument/2006/relationships/image" Target="../media/image2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Relationship Id="rId4" Type="http://schemas.openxmlformats.org/officeDocument/2006/relationships/image" Target="../media/image24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4.png"/><Relationship Id="rId4" Type="http://schemas.openxmlformats.org/officeDocument/2006/relationships/image" Target="../media/image3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4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5" Type="http://schemas.openxmlformats.org/officeDocument/2006/relationships/image" Target="../media/image4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0.png"/><Relationship Id="rId4" Type="http://schemas.openxmlformats.org/officeDocument/2006/relationships/image" Target="../media/image45.png"/><Relationship Id="rId5" Type="http://schemas.openxmlformats.org/officeDocument/2006/relationships/image" Target="../media/image4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://web.stanford.edu/class/cs147/projects/HarmoniousTies/MemReprise/" TargetMode="External"/><Relationship Id="rId4" Type="http://schemas.openxmlformats.org/officeDocument/2006/relationships/image" Target="../media/image4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s://www.figma.com/file/hZnVnBF5CYATEED4z5XJ1A/Mid-fi-Prototype?type=design&amp;node-id=0%3A1&amp;mode=design&amp;t=UFqSBTlhM081J6Lc-1" TargetMode="External"/><Relationship Id="rId4" Type="http://schemas.openxmlformats.org/officeDocument/2006/relationships/hyperlink" Target="https://www.figma.com/proto/hZnVnBF5CYATEED4z5XJ1A/Mid-fi-Prototype?type=design&amp;node-id=0-1&amp;t=R6vNxyYdVSKE7pMf-0&amp;scaling=scale-down&amp;starting-point-node-id=331%3A2372" TargetMode="External"/><Relationship Id="rId5" Type="http://schemas.openxmlformats.org/officeDocument/2006/relationships/hyperlink" Target="https://drive.google.com/file/d/1enGcL4cKp8SqCaE5gBLaTxBMYLcPiWwr/view?usp=sharing" TargetMode="Externa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30"/>
          <p:cNvSpPr/>
          <p:nvPr/>
        </p:nvSpPr>
        <p:spPr>
          <a:xfrm>
            <a:off x="1118025" y="1086025"/>
            <a:ext cx="6908700" cy="222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4" name="Google Shape;2074;p30"/>
          <p:cNvSpPr txBox="1"/>
          <p:nvPr>
            <p:ph idx="1" type="subTitle"/>
          </p:nvPr>
        </p:nvSpPr>
        <p:spPr>
          <a:xfrm>
            <a:off x="2269900" y="3689800"/>
            <a:ext cx="4605900" cy="3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Casey, Caroline, Kayla, Sophie</a:t>
            </a:r>
            <a:endParaRPr/>
          </a:p>
        </p:txBody>
      </p:sp>
      <p:sp>
        <p:nvSpPr>
          <p:cNvPr id="2075" name="Google Shape;2075;p30"/>
          <p:cNvSpPr txBox="1"/>
          <p:nvPr>
            <p:ph type="ctrTitle"/>
          </p:nvPr>
        </p:nvSpPr>
        <p:spPr>
          <a:xfrm>
            <a:off x="1340625" y="1354950"/>
            <a:ext cx="6462600" cy="8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MemReprise</a:t>
            </a:r>
            <a:endParaRPr/>
          </a:p>
        </p:txBody>
      </p:sp>
      <p:grpSp>
        <p:nvGrpSpPr>
          <p:cNvPr id="2076" name="Google Shape;2076;p30"/>
          <p:cNvGrpSpPr/>
          <p:nvPr/>
        </p:nvGrpSpPr>
        <p:grpSpPr>
          <a:xfrm>
            <a:off x="7803335" y="4060517"/>
            <a:ext cx="798976" cy="380999"/>
            <a:chOff x="7740700" y="4100311"/>
            <a:chExt cx="786936" cy="604089"/>
          </a:xfrm>
        </p:grpSpPr>
        <p:grpSp>
          <p:nvGrpSpPr>
            <p:cNvPr id="2077" name="Google Shape;2077;p30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2078" name="Google Shape;2078;p30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dk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9" name="Google Shape;2079;p30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80" name="Google Shape;2080;p30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1" name="Google Shape;2081;p30"/>
          <p:cNvSpPr/>
          <p:nvPr/>
        </p:nvSpPr>
        <p:spPr>
          <a:xfrm>
            <a:off x="2102264" y="175464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30"/>
          <p:cNvSpPr/>
          <p:nvPr/>
        </p:nvSpPr>
        <p:spPr>
          <a:xfrm>
            <a:off x="948396" y="1289701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30"/>
          <p:cNvSpPr/>
          <p:nvPr/>
        </p:nvSpPr>
        <p:spPr>
          <a:xfrm>
            <a:off x="7248344" y="3112759"/>
            <a:ext cx="427200" cy="4164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4" name="Google Shape;2084;p30"/>
          <p:cNvGrpSpPr/>
          <p:nvPr/>
        </p:nvGrpSpPr>
        <p:grpSpPr>
          <a:xfrm>
            <a:off x="9716823" y="898666"/>
            <a:ext cx="1143140" cy="598828"/>
            <a:chOff x="7055900" y="279450"/>
            <a:chExt cx="1820576" cy="953700"/>
          </a:xfrm>
        </p:grpSpPr>
        <p:sp>
          <p:nvSpPr>
            <p:cNvPr id="2085" name="Google Shape;2085;p30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30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30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30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3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0" name="Google Shape;2090;p30"/>
          <p:cNvGrpSpPr/>
          <p:nvPr/>
        </p:nvGrpSpPr>
        <p:grpSpPr>
          <a:xfrm>
            <a:off x="-1000924" y="2355543"/>
            <a:ext cx="584139" cy="656583"/>
            <a:chOff x="848509" y="2822478"/>
            <a:chExt cx="624748" cy="702228"/>
          </a:xfrm>
        </p:grpSpPr>
        <p:sp>
          <p:nvSpPr>
            <p:cNvPr id="2091" name="Google Shape;2091;p30"/>
            <p:cNvSpPr/>
            <p:nvPr/>
          </p:nvSpPr>
          <p:spPr>
            <a:xfrm rot="-5400000">
              <a:off x="950207" y="3001656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30"/>
            <p:cNvSpPr/>
            <p:nvPr/>
          </p:nvSpPr>
          <p:spPr>
            <a:xfrm rot="-5400000">
              <a:off x="904258" y="2953980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30"/>
            <p:cNvSpPr/>
            <p:nvPr/>
          </p:nvSpPr>
          <p:spPr>
            <a:xfrm rot="-5400000">
              <a:off x="858308" y="2906304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30"/>
            <p:cNvSpPr/>
            <p:nvPr/>
          </p:nvSpPr>
          <p:spPr>
            <a:xfrm rot="-5400000">
              <a:off x="812359" y="2858628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5" name="Google Shape;2095;p30"/>
          <p:cNvSpPr/>
          <p:nvPr/>
        </p:nvSpPr>
        <p:spPr>
          <a:xfrm>
            <a:off x="1479984" y="2376951"/>
            <a:ext cx="6210556" cy="6137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Merriweather"/>
              </a:rPr>
              <a:t>Medium-Fi Prototype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9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0" name="Google Shape;2100;p31"/>
          <p:cNvGrpSpPr/>
          <p:nvPr/>
        </p:nvGrpSpPr>
        <p:grpSpPr>
          <a:xfrm flipH="1">
            <a:off x="5265622" y="2791109"/>
            <a:ext cx="640081" cy="658115"/>
            <a:chOff x="1690218" y="1609641"/>
            <a:chExt cx="526339" cy="577699"/>
          </a:xfrm>
        </p:grpSpPr>
        <p:sp>
          <p:nvSpPr>
            <p:cNvPr id="2101" name="Google Shape;2101;p31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31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3" name="Google Shape;2103;p31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</a:t>
            </a:r>
            <a:endParaRPr/>
          </a:p>
        </p:txBody>
      </p:sp>
      <p:sp>
        <p:nvSpPr>
          <p:cNvPr id="2104" name="Google Shape;2104;p31"/>
          <p:cNvSpPr txBox="1"/>
          <p:nvPr/>
        </p:nvSpPr>
        <p:spPr>
          <a:xfrm>
            <a:off x="784175" y="363675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Casey Nguyen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05" name="Google Shape;2105;p31"/>
          <p:cNvSpPr txBox="1"/>
          <p:nvPr/>
        </p:nvSpPr>
        <p:spPr>
          <a:xfrm>
            <a:off x="212988" y="3949225"/>
            <a:ext cx="26628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ectral"/>
                <a:ea typeface="Spectral"/>
                <a:cs typeface="Spectral"/>
                <a:sym typeface="Spectral"/>
              </a:rPr>
              <a:t>BSCS ‘24, MSCS ‘24</a:t>
            </a:r>
            <a:endParaRPr sz="12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ectral"/>
                <a:ea typeface="Spectral"/>
                <a:cs typeface="Spectral"/>
                <a:sym typeface="Spectral"/>
              </a:rPr>
              <a:t>California</a:t>
            </a:r>
            <a:endParaRPr sz="1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06" name="Google Shape;2106;p31"/>
          <p:cNvSpPr txBox="1"/>
          <p:nvPr/>
        </p:nvSpPr>
        <p:spPr>
          <a:xfrm>
            <a:off x="2694100" y="1641425"/>
            <a:ext cx="17154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Kayla Patterson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07" name="Google Shape;2107;p31"/>
          <p:cNvSpPr txBox="1"/>
          <p:nvPr/>
        </p:nvSpPr>
        <p:spPr>
          <a:xfrm>
            <a:off x="2356100" y="1888988"/>
            <a:ext cx="24045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MSCS ‘24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New Jersey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08" name="Google Shape;2108;p31"/>
          <p:cNvSpPr txBox="1"/>
          <p:nvPr/>
        </p:nvSpPr>
        <p:spPr>
          <a:xfrm>
            <a:off x="3176900" y="3778351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09" name="Google Shape;2109;p31"/>
          <p:cNvSpPr txBox="1"/>
          <p:nvPr/>
        </p:nvSpPr>
        <p:spPr>
          <a:xfrm>
            <a:off x="4838825" y="357960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Caroline Tran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0" name="Google Shape;2110;p31"/>
          <p:cNvSpPr txBox="1"/>
          <p:nvPr/>
        </p:nvSpPr>
        <p:spPr>
          <a:xfrm>
            <a:off x="4312687" y="3873025"/>
            <a:ext cx="25818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BSCS ‘23, MSCS ‘25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Washington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11" name="Google Shape;2111;p31"/>
          <p:cNvSpPr txBox="1"/>
          <p:nvPr/>
        </p:nvSpPr>
        <p:spPr>
          <a:xfrm>
            <a:off x="686615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Sophie Wu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2" name="Google Shape;2112;p31"/>
          <p:cNvSpPr txBox="1"/>
          <p:nvPr/>
        </p:nvSpPr>
        <p:spPr>
          <a:xfrm>
            <a:off x="6227450" y="1934925"/>
            <a:ext cx="27711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BSCS  ‘24, MSCS ‘25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Minnesota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13" name="Google Shape;2113;p31"/>
          <p:cNvSpPr txBox="1"/>
          <p:nvPr/>
        </p:nvSpPr>
        <p:spPr>
          <a:xfrm>
            <a:off x="7231550" y="3788477"/>
            <a:ext cx="762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4" name="Google Shape;2114;p31"/>
          <p:cNvSpPr txBox="1"/>
          <p:nvPr/>
        </p:nvSpPr>
        <p:spPr>
          <a:xfrm>
            <a:off x="1149563" y="1889005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5" name="Google Shape;2115;p31"/>
          <p:cNvSpPr txBox="1"/>
          <p:nvPr/>
        </p:nvSpPr>
        <p:spPr>
          <a:xfrm>
            <a:off x="5204213" y="1810367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116" name="Google Shape;2116;p31"/>
          <p:cNvGrpSpPr/>
          <p:nvPr/>
        </p:nvGrpSpPr>
        <p:grpSpPr>
          <a:xfrm flipH="1">
            <a:off x="1117568" y="1082413"/>
            <a:ext cx="853640" cy="367079"/>
            <a:chOff x="6659230" y="279450"/>
            <a:chExt cx="2217246" cy="953700"/>
          </a:xfrm>
        </p:grpSpPr>
        <p:sp>
          <p:nvSpPr>
            <p:cNvPr id="2117" name="Google Shape;2117;p31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31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31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31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31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122" name="Google Shape;2122;p31"/>
          <p:cNvPicPr preferRelativeResize="0"/>
          <p:nvPr/>
        </p:nvPicPr>
        <p:blipFill rotWithShape="1">
          <a:blip r:embed="rId3">
            <a:alphaModFix/>
          </a:blip>
          <a:srcRect b="22820" l="8734" r="4527" t="21150"/>
          <a:stretch/>
        </p:blipFill>
        <p:spPr>
          <a:xfrm>
            <a:off x="902675" y="2351600"/>
            <a:ext cx="1256700" cy="123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23" name="Google Shape;2123;p31"/>
          <p:cNvPicPr preferRelativeResize="0"/>
          <p:nvPr/>
        </p:nvPicPr>
        <p:blipFill rotWithShape="1">
          <a:blip r:embed="rId4">
            <a:alphaModFix/>
          </a:blip>
          <a:srcRect b="34222" l="25080" r="11648" t="27021"/>
          <a:stretch/>
        </p:blipFill>
        <p:spPr>
          <a:xfrm>
            <a:off x="2885151" y="2559500"/>
            <a:ext cx="1346400" cy="123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24" name="Google Shape;2124;p31"/>
          <p:cNvPicPr preferRelativeResize="0"/>
          <p:nvPr/>
        </p:nvPicPr>
        <p:blipFill rotWithShape="1">
          <a:blip r:embed="rId5">
            <a:alphaModFix/>
          </a:blip>
          <a:srcRect b="0" l="16416" r="13309" t="0"/>
          <a:stretch/>
        </p:blipFill>
        <p:spPr>
          <a:xfrm>
            <a:off x="6929450" y="2507293"/>
            <a:ext cx="1256700" cy="1341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25" name="Google Shape;2125;p31"/>
          <p:cNvPicPr preferRelativeResize="0"/>
          <p:nvPr/>
        </p:nvPicPr>
        <p:blipFill rotWithShape="1">
          <a:blip r:embed="rId6">
            <a:alphaModFix/>
          </a:blip>
          <a:srcRect b="3088" l="0" r="0" t="15425"/>
          <a:stretch/>
        </p:blipFill>
        <p:spPr>
          <a:xfrm>
            <a:off x="4907300" y="2322501"/>
            <a:ext cx="1346400" cy="1295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0" name="Google Shape;2130;p32"/>
          <p:cNvGrpSpPr/>
          <p:nvPr/>
        </p:nvGrpSpPr>
        <p:grpSpPr>
          <a:xfrm flipH="1">
            <a:off x="7126147" y="1563527"/>
            <a:ext cx="608284" cy="684322"/>
            <a:chOff x="4314469" y="1612892"/>
            <a:chExt cx="486900" cy="607800"/>
          </a:xfrm>
        </p:grpSpPr>
        <p:sp>
          <p:nvSpPr>
            <p:cNvPr id="2131" name="Google Shape;2131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3" name="Google Shape;2133;p32"/>
          <p:cNvGrpSpPr/>
          <p:nvPr/>
        </p:nvGrpSpPr>
        <p:grpSpPr>
          <a:xfrm>
            <a:off x="1362465" y="1563527"/>
            <a:ext cx="608284" cy="684322"/>
            <a:chOff x="4314469" y="1612892"/>
            <a:chExt cx="486900" cy="607800"/>
          </a:xfrm>
        </p:grpSpPr>
        <p:sp>
          <p:nvSpPr>
            <p:cNvPr id="2134" name="Google Shape;2134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6" name="Google Shape;2136;p32"/>
          <p:cNvGrpSpPr/>
          <p:nvPr/>
        </p:nvGrpSpPr>
        <p:grpSpPr>
          <a:xfrm flipH="1">
            <a:off x="7126147" y="3289895"/>
            <a:ext cx="608284" cy="684322"/>
            <a:chOff x="4314469" y="1612892"/>
            <a:chExt cx="486900" cy="607800"/>
          </a:xfrm>
        </p:grpSpPr>
        <p:sp>
          <p:nvSpPr>
            <p:cNvPr id="2137" name="Google Shape;2137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9" name="Google Shape;2139;p32"/>
          <p:cNvGrpSpPr/>
          <p:nvPr/>
        </p:nvGrpSpPr>
        <p:grpSpPr>
          <a:xfrm>
            <a:off x="1362465" y="3289895"/>
            <a:ext cx="608284" cy="684322"/>
            <a:chOff x="4314469" y="1612892"/>
            <a:chExt cx="486900" cy="607800"/>
          </a:xfrm>
        </p:grpSpPr>
        <p:sp>
          <p:nvSpPr>
            <p:cNvPr id="2140" name="Google Shape;2140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2" name="Google Shape;2142;p32"/>
          <p:cNvGrpSpPr/>
          <p:nvPr/>
        </p:nvGrpSpPr>
        <p:grpSpPr>
          <a:xfrm flipH="1">
            <a:off x="7126147" y="2426711"/>
            <a:ext cx="608284" cy="684322"/>
            <a:chOff x="4314469" y="1612892"/>
            <a:chExt cx="486900" cy="607800"/>
          </a:xfrm>
        </p:grpSpPr>
        <p:sp>
          <p:nvSpPr>
            <p:cNvPr id="2143" name="Google Shape;2143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5" name="Google Shape;2145;p32"/>
          <p:cNvGrpSpPr/>
          <p:nvPr/>
        </p:nvGrpSpPr>
        <p:grpSpPr>
          <a:xfrm>
            <a:off x="1362465" y="2426711"/>
            <a:ext cx="608284" cy="684322"/>
            <a:chOff x="4314469" y="1612892"/>
            <a:chExt cx="486900" cy="607800"/>
          </a:xfrm>
        </p:grpSpPr>
        <p:sp>
          <p:nvSpPr>
            <p:cNvPr id="2146" name="Google Shape;2146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8" name="Google Shape;2148;p32"/>
          <p:cNvSpPr txBox="1"/>
          <p:nvPr>
            <p:ph type="title"/>
          </p:nvPr>
        </p:nvSpPr>
        <p:spPr>
          <a:xfrm>
            <a:off x="540475" y="342800"/>
            <a:ext cx="80622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2149" name="Google Shape;2149;p32"/>
          <p:cNvSpPr txBox="1"/>
          <p:nvPr>
            <p:ph idx="1" type="subTitle"/>
          </p:nvPr>
        </p:nvSpPr>
        <p:spPr>
          <a:xfrm>
            <a:off x="1970762" y="1789037"/>
            <a:ext cx="23574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Value Proposition</a:t>
            </a:r>
            <a:endParaRPr sz="1800"/>
          </a:p>
        </p:txBody>
      </p:sp>
      <p:sp>
        <p:nvSpPr>
          <p:cNvPr id="2150" name="Google Shape;2150;p32"/>
          <p:cNvSpPr txBox="1"/>
          <p:nvPr>
            <p:ph idx="3" type="subTitle"/>
          </p:nvPr>
        </p:nvSpPr>
        <p:spPr>
          <a:xfrm>
            <a:off x="1970762" y="2653445"/>
            <a:ext cx="23574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Problem/Solution</a:t>
            </a:r>
            <a:endParaRPr sz="1800"/>
          </a:p>
        </p:txBody>
      </p:sp>
      <p:sp>
        <p:nvSpPr>
          <p:cNvPr id="2151" name="Google Shape;2151;p32"/>
          <p:cNvSpPr txBox="1"/>
          <p:nvPr>
            <p:ph idx="5" type="subTitle"/>
          </p:nvPr>
        </p:nvSpPr>
        <p:spPr>
          <a:xfrm>
            <a:off x="1970756" y="3517848"/>
            <a:ext cx="29709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Values in Design</a:t>
            </a:r>
            <a:endParaRPr sz="1800"/>
          </a:p>
        </p:txBody>
      </p:sp>
      <p:sp>
        <p:nvSpPr>
          <p:cNvPr id="2152" name="Google Shape;2152;p32"/>
          <p:cNvSpPr txBox="1"/>
          <p:nvPr>
            <p:ph idx="7" type="subTitle"/>
          </p:nvPr>
        </p:nvSpPr>
        <p:spPr>
          <a:xfrm flipH="1">
            <a:off x="4717806" y="1789037"/>
            <a:ext cx="23574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Tasks</a:t>
            </a:r>
            <a:endParaRPr sz="1800"/>
          </a:p>
        </p:txBody>
      </p:sp>
      <p:sp>
        <p:nvSpPr>
          <p:cNvPr id="2153" name="Google Shape;2153;p32"/>
          <p:cNvSpPr txBox="1"/>
          <p:nvPr>
            <p:ph idx="9" type="subTitle"/>
          </p:nvPr>
        </p:nvSpPr>
        <p:spPr>
          <a:xfrm flipH="1">
            <a:off x="4717806" y="2653445"/>
            <a:ext cx="23574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Usability Goals</a:t>
            </a:r>
            <a:endParaRPr sz="1800"/>
          </a:p>
        </p:txBody>
      </p:sp>
      <p:sp>
        <p:nvSpPr>
          <p:cNvPr id="2154" name="Google Shape;2154;p32"/>
          <p:cNvSpPr txBox="1"/>
          <p:nvPr>
            <p:ph idx="14" type="subTitle"/>
          </p:nvPr>
        </p:nvSpPr>
        <p:spPr>
          <a:xfrm flipH="1">
            <a:off x="4431009" y="3517848"/>
            <a:ext cx="26442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Major Design Changes</a:t>
            </a:r>
            <a:endParaRPr sz="1800"/>
          </a:p>
        </p:txBody>
      </p:sp>
      <p:sp>
        <p:nvSpPr>
          <p:cNvPr id="2155" name="Google Shape;2155;p32"/>
          <p:cNvSpPr txBox="1"/>
          <p:nvPr>
            <p:ph idx="16" type="title"/>
          </p:nvPr>
        </p:nvSpPr>
        <p:spPr>
          <a:xfrm>
            <a:off x="1313551" y="1736300"/>
            <a:ext cx="706200" cy="41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156" name="Google Shape;2156;p32"/>
          <p:cNvSpPr txBox="1"/>
          <p:nvPr>
            <p:ph idx="17" type="title"/>
          </p:nvPr>
        </p:nvSpPr>
        <p:spPr>
          <a:xfrm>
            <a:off x="1313537" y="2604161"/>
            <a:ext cx="706200" cy="4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157" name="Google Shape;2157;p32"/>
          <p:cNvSpPr txBox="1"/>
          <p:nvPr>
            <p:ph idx="18" type="title"/>
          </p:nvPr>
        </p:nvSpPr>
        <p:spPr>
          <a:xfrm>
            <a:off x="1313537" y="3463290"/>
            <a:ext cx="706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158" name="Google Shape;2158;p32"/>
          <p:cNvSpPr txBox="1"/>
          <p:nvPr>
            <p:ph idx="19" type="title"/>
          </p:nvPr>
        </p:nvSpPr>
        <p:spPr>
          <a:xfrm>
            <a:off x="7075203" y="1736300"/>
            <a:ext cx="706200" cy="41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04</a:t>
            </a:r>
            <a:endParaRPr sz="3100"/>
          </a:p>
        </p:txBody>
      </p:sp>
      <p:sp>
        <p:nvSpPr>
          <p:cNvPr id="2159" name="Google Shape;2159;p32"/>
          <p:cNvSpPr txBox="1"/>
          <p:nvPr>
            <p:ph idx="20" type="title"/>
          </p:nvPr>
        </p:nvSpPr>
        <p:spPr>
          <a:xfrm>
            <a:off x="7075203" y="2604161"/>
            <a:ext cx="706200" cy="4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05</a:t>
            </a:r>
            <a:endParaRPr sz="3100"/>
          </a:p>
        </p:txBody>
      </p:sp>
      <p:sp>
        <p:nvSpPr>
          <p:cNvPr id="2160" name="Google Shape;2160;p32"/>
          <p:cNvSpPr txBox="1"/>
          <p:nvPr>
            <p:ph idx="21" type="title"/>
          </p:nvPr>
        </p:nvSpPr>
        <p:spPr>
          <a:xfrm>
            <a:off x="7075203" y="3463290"/>
            <a:ext cx="7062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06</a:t>
            </a:r>
            <a:endParaRPr sz="3100"/>
          </a:p>
        </p:txBody>
      </p:sp>
      <p:sp>
        <p:nvSpPr>
          <p:cNvPr id="2161" name="Google Shape;2161;p32"/>
          <p:cNvSpPr/>
          <p:nvPr/>
        </p:nvSpPr>
        <p:spPr>
          <a:xfrm>
            <a:off x="7843664" y="1011864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2" name="Google Shape;2162;p32"/>
          <p:cNvSpPr/>
          <p:nvPr/>
        </p:nvSpPr>
        <p:spPr>
          <a:xfrm>
            <a:off x="957921" y="174426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63" name="Google Shape;2163;p32"/>
          <p:cNvGrpSpPr/>
          <p:nvPr/>
        </p:nvGrpSpPr>
        <p:grpSpPr>
          <a:xfrm flipH="1">
            <a:off x="7126152" y="4062356"/>
            <a:ext cx="608284" cy="684322"/>
            <a:chOff x="4314469" y="1612892"/>
            <a:chExt cx="486900" cy="607800"/>
          </a:xfrm>
        </p:grpSpPr>
        <p:sp>
          <p:nvSpPr>
            <p:cNvPr id="2164" name="Google Shape;2164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6" name="Google Shape;2166;p32"/>
          <p:cNvGrpSpPr/>
          <p:nvPr/>
        </p:nvGrpSpPr>
        <p:grpSpPr>
          <a:xfrm>
            <a:off x="1362470" y="4062356"/>
            <a:ext cx="608284" cy="684322"/>
            <a:chOff x="4314469" y="1612892"/>
            <a:chExt cx="486900" cy="607800"/>
          </a:xfrm>
        </p:grpSpPr>
        <p:sp>
          <p:nvSpPr>
            <p:cNvPr id="2167" name="Google Shape;2167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9" name="Google Shape;2169;p32"/>
          <p:cNvSpPr txBox="1"/>
          <p:nvPr>
            <p:ph idx="3" type="subTitle"/>
          </p:nvPr>
        </p:nvSpPr>
        <p:spPr>
          <a:xfrm>
            <a:off x="2019817" y="4289089"/>
            <a:ext cx="23574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Med-Fi Task Flows</a:t>
            </a:r>
            <a:endParaRPr sz="1800"/>
          </a:p>
        </p:txBody>
      </p:sp>
      <p:sp>
        <p:nvSpPr>
          <p:cNvPr id="2170" name="Google Shape;2170;p32"/>
          <p:cNvSpPr txBox="1"/>
          <p:nvPr>
            <p:ph idx="9" type="subTitle"/>
          </p:nvPr>
        </p:nvSpPr>
        <p:spPr>
          <a:xfrm flipH="1">
            <a:off x="4766861" y="4289089"/>
            <a:ext cx="2357400" cy="3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Implementation</a:t>
            </a:r>
            <a:endParaRPr sz="1800"/>
          </a:p>
        </p:txBody>
      </p:sp>
      <p:sp>
        <p:nvSpPr>
          <p:cNvPr id="2171" name="Google Shape;2171;p32"/>
          <p:cNvSpPr txBox="1"/>
          <p:nvPr>
            <p:ph idx="17" type="title"/>
          </p:nvPr>
        </p:nvSpPr>
        <p:spPr>
          <a:xfrm>
            <a:off x="1313505" y="4257380"/>
            <a:ext cx="706200" cy="4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07</a:t>
            </a:r>
            <a:endParaRPr/>
          </a:p>
        </p:txBody>
      </p:sp>
      <p:sp>
        <p:nvSpPr>
          <p:cNvPr id="2172" name="Google Shape;2172;p32"/>
          <p:cNvSpPr txBox="1"/>
          <p:nvPr>
            <p:ph idx="20" type="title"/>
          </p:nvPr>
        </p:nvSpPr>
        <p:spPr>
          <a:xfrm>
            <a:off x="7075208" y="4239805"/>
            <a:ext cx="706200" cy="4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08</a:t>
            </a:r>
            <a:endParaRPr sz="3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6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33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“</a:t>
            </a:r>
            <a:r>
              <a:rPr lang="en" sz="3600"/>
              <a:t>Where Music and Memories Meet”</a:t>
            </a:r>
            <a:endParaRPr sz="3600"/>
          </a:p>
        </p:txBody>
      </p:sp>
      <p:sp>
        <p:nvSpPr>
          <p:cNvPr id="2178" name="Google Shape;2178;p33"/>
          <p:cNvSpPr txBox="1"/>
          <p:nvPr>
            <p:ph idx="1" type="subTitle"/>
          </p:nvPr>
        </p:nvSpPr>
        <p:spPr>
          <a:xfrm>
            <a:off x="2079275" y="1530675"/>
            <a:ext cx="2358900" cy="585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latin typeface="Spectral"/>
                <a:ea typeface="Spectral"/>
                <a:cs typeface="Spectral"/>
                <a:sym typeface="Spectral"/>
              </a:rPr>
              <a:t>Value Proposition</a:t>
            </a:r>
            <a:endParaRPr b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79" name="Google Shape;2179;p33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p33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81" name="Google Shape;2181;p33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182" name="Google Shape;2182;p33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3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33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33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3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33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33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189" name="Google Shape;2189;p33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3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3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3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3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4" name="Google Shape;2194;p33"/>
          <p:cNvSpPr/>
          <p:nvPr/>
        </p:nvSpPr>
        <p:spPr>
          <a:xfrm>
            <a:off x="2231651" y="540928"/>
            <a:ext cx="1907849" cy="11483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01</a:t>
            </a:r>
          </a:p>
        </p:txBody>
      </p:sp>
      <p:sp>
        <p:nvSpPr>
          <p:cNvPr id="2195" name="Google Shape;2195;p33"/>
          <p:cNvSpPr txBox="1"/>
          <p:nvPr>
            <p:ph idx="2" type="title"/>
          </p:nvPr>
        </p:nvSpPr>
        <p:spPr>
          <a:xfrm>
            <a:off x="4572000" y="631275"/>
            <a:ext cx="4260300" cy="10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Title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MemReprise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9" name="Shape 2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" name="Google Shape;2200;p34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+ Solution</a:t>
            </a:r>
            <a:endParaRPr/>
          </a:p>
        </p:txBody>
      </p:sp>
      <p:sp>
        <p:nvSpPr>
          <p:cNvPr id="2201" name="Google Shape;2201;p34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2" name="Google Shape;2202;p34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3" name="Google Shape;2203;p34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4" name="Google Shape;2204;p34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205" name="Google Shape;2205;p34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4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4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34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34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34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11" name="Google Shape;2211;p34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212" name="Google Shape;2212;p3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3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7" name="Google Shape;2217;p34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8" name="Google Shape;2218;p34"/>
          <p:cNvSpPr/>
          <p:nvPr/>
        </p:nvSpPr>
        <p:spPr>
          <a:xfrm>
            <a:off x="2231651" y="540928"/>
            <a:ext cx="2137149" cy="114650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35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4" name="Google Shape;2224;p35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5" name="Google Shape;2225;p35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226" name="Google Shape;2226;p35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35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228" name="Google Shape;2228;p35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9" name="Google Shape;2229;p35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230" name="Google Shape;2230;p35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35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35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35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35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35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36" name="Google Shape;2236;p35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37" name="Google Shape;2237;p35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238" name="Google Shape;2238;p35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35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35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35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35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6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p36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8" name="Google Shape;2248;p36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9" name="Google Shape;2249;p36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250" name="Google Shape;2250;p36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1" name="Google Shape;2251;p36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252" name="Google Shape;2252;p36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53" name="Google Shape;2253;p36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254" name="Google Shape;2254;p36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36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36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36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36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36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0" name="Google Shape;2260;p36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1" name="Google Shape;2261;p36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62" name="Google Shape;2262;p36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263" name="Google Shape;2263;p36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36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36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36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36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1" name="Shape 2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p37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3" name="Google Shape;2273;p37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4" name="Google Shape;2274;p37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275" name="Google Shape;2275;p37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6" name="Google Shape;2276;p37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277" name="Google Shape;2277;p37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78" name="Google Shape;2278;p37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279" name="Google Shape;2279;p37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37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1" name="Google Shape;2281;p37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37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37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4" name="Google Shape;2284;p37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85" name="Google Shape;2285;p37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6" name="Google Shape;2286;p37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87" name="Google Shape;2287;p37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288" name="Google Shape;2288;p37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37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37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1" name="Google Shape;2291;p37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2" name="Google Shape;2292;p37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6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38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8" name="Google Shape;2298;p38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9" name="Google Shape;2299;p38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300" name="Google Shape;2300;p38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1" name="Google Shape;2301;p38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302" name="Google Shape;2302;p38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03" name="Google Shape;2303;p38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304" name="Google Shape;2304;p3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3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3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3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3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3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0" name="Google Shape;2310;p38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1" name="Google Shape;2311;p38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Tag current mood and activity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12" name="Google Shape;2312;p38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313" name="Google Shape;2313;p38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38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38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38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7" name="Google Shape;2317;p38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p39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3" name="Google Shape;2323;p39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4" name="Google Shape;2324;p39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325" name="Google Shape;2325;p39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6" name="Google Shape;2326;p39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327" name="Google Shape;2327;p39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8" name="Google Shape;2328;p39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329" name="Google Shape;2329;p39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39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39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39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39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4" name="Google Shape;2334;p39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35" name="Google Shape;2335;p39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6" name="Google Shape;2336;p39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Tag current </a:t>
            </a:r>
            <a:r>
              <a:rPr b="1" lang="en"/>
              <a:t>mood</a:t>
            </a:r>
            <a:r>
              <a:rPr lang="en"/>
              <a:t> and </a:t>
            </a:r>
            <a:r>
              <a:rPr b="1" lang="en"/>
              <a:t>activity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Discover new music by seeing how other users answered and tagged </a:t>
            </a:r>
            <a:r>
              <a:rPr i="1" lang="en"/>
              <a:t>their </a:t>
            </a:r>
            <a:r>
              <a:rPr lang="en"/>
              <a:t>music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37" name="Google Shape;2337;p39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338" name="Google Shape;2338;p39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9" name="Google Shape;2339;p39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0" name="Google Shape;2340;p39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1" name="Google Shape;2341;p39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2" name="Google Shape;2342;p3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6" name="Shape 2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7" name="Google Shape;2347;p40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8" name="Google Shape;2348;p40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9" name="Google Shape;2349;p40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350" name="Google Shape;2350;p40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1" name="Google Shape;2351;p40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352" name="Google Shape;2352;p40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53" name="Google Shape;2353;p40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354" name="Google Shape;2354;p40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40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40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40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40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40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60" name="Google Shape;2360;p40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Tag current </a:t>
            </a:r>
            <a:r>
              <a:rPr b="1" lang="en"/>
              <a:t>mood</a:t>
            </a:r>
            <a:r>
              <a:rPr lang="en"/>
              <a:t> and </a:t>
            </a:r>
            <a:r>
              <a:rPr b="1" lang="en"/>
              <a:t>activity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Discover new music by seeing how other users answered and tagged </a:t>
            </a:r>
            <a:r>
              <a:rPr i="1" lang="en"/>
              <a:t>their </a:t>
            </a:r>
            <a:r>
              <a:rPr lang="en"/>
              <a:t>music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61" name="Google Shape;2361;p40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362" name="Google Shape;2362;p40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40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40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40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6" name="Google Shape;2366;p4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67" name="Google Shape;2367;p40"/>
          <p:cNvSpPr/>
          <p:nvPr/>
        </p:nvSpPr>
        <p:spPr>
          <a:xfrm>
            <a:off x="1113150" y="312925"/>
            <a:ext cx="7294800" cy="4322100"/>
          </a:xfrm>
          <a:prstGeom prst="rect">
            <a:avLst/>
          </a:prstGeom>
          <a:solidFill>
            <a:srgbClr val="F3F3F3">
              <a:alpha val="36710"/>
            </a:srgbClr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8" name="Google Shape;2368;p40"/>
          <p:cNvSpPr/>
          <p:nvPr/>
        </p:nvSpPr>
        <p:spPr>
          <a:xfrm>
            <a:off x="1113150" y="1101075"/>
            <a:ext cx="7249800" cy="287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9" name="Google Shape;2369;p40"/>
          <p:cNvSpPr txBox="1"/>
          <p:nvPr>
            <p:ph idx="2" type="subTitle"/>
          </p:nvPr>
        </p:nvSpPr>
        <p:spPr>
          <a:xfrm>
            <a:off x="1543200" y="1688725"/>
            <a:ext cx="6389700" cy="15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Posting is </a:t>
            </a:r>
            <a:r>
              <a:rPr b="1" lang="en"/>
              <a:t>quick </a:t>
            </a:r>
            <a:r>
              <a:rPr lang="en"/>
              <a:t>and </a:t>
            </a:r>
            <a:r>
              <a:rPr b="1" lang="en"/>
              <a:t>fun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Without any extra effort, users incrementally build an archive of their favorite music, and all of the past emotions, activities, and memories associated </a:t>
            </a:r>
            <a:r>
              <a:rPr lang="en"/>
              <a:t>with</a:t>
            </a:r>
            <a:r>
              <a:rPr lang="en"/>
              <a:t> it.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memories can then be shared.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73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p41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5" name="Google Shape;2375;p41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6" name="Google Shape;2376;p41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377" name="Google Shape;2377;p41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8" name="Google Shape;2378;p41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379" name="Google Shape;2379;p41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80" name="Google Shape;2380;p41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381" name="Google Shape;2381;p41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41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41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4" name="Google Shape;2384;p41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5" name="Google Shape;2385;p41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6" name="Google Shape;2386;p41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87" name="Google Shape;2387;p41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Tag current </a:t>
            </a:r>
            <a:r>
              <a:rPr b="1" lang="en"/>
              <a:t>mood</a:t>
            </a:r>
            <a:r>
              <a:rPr lang="en"/>
              <a:t> and </a:t>
            </a:r>
            <a:r>
              <a:rPr b="1" lang="en"/>
              <a:t>activity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Discover new music by seeing how other users answered and tagged </a:t>
            </a:r>
            <a:r>
              <a:rPr i="1" lang="en"/>
              <a:t>their </a:t>
            </a:r>
            <a:r>
              <a:rPr lang="en"/>
              <a:t>music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88" name="Google Shape;2388;p41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389" name="Google Shape;2389;p41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41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41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41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41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94" name="Google Shape;2394;p41"/>
          <p:cNvSpPr/>
          <p:nvPr/>
        </p:nvSpPr>
        <p:spPr>
          <a:xfrm>
            <a:off x="1113150" y="312925"/>
            <a:ext cx="7294800" cy="4322100"/>
          </a:xfrm>
          <a:prstGeom prst="rect">
            <a:avLst/>
          </a:prstGeom>
          <a:solidFill>
            <a:srgbClr val="F3F3F3">
              <a:alpha val="36710"/>
            </a:srgbClr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5" name="Google Shape;2395;p41"/>
          <p:cNvSpPr/>
          <p:nvPr/>
        </p:nvSpPr>
        <p:spPr>
          <a:xfrm>
            <a:off x="1113150" y="1101075"/>
            <a:ext cx="7249800" cy="287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6" name="Google Shape;2396;p41"/>
          <p:cNvSpPr txBox="1"/>
          <p:nvPr>
            <p:ph idx="2" type="subTitle"/>
          </p:nvPr>
        </p:nvSpPr>
        <p:spPr>
          <a:xfrm>
            <a:off x="1577274" y="1713242"/>
            <a:ext cx="6321300" cy="15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Merriweather"/>
                <a:ea typeface="Merriweather"/>
                <a:cs typeface="Merriweather"/>
                <a:sym typeface="Merriweather"/>
              </a:rPr>
              <a:t>“Oh wow, so I can have a full [play]list of what makes other people happy, export it, and listen to it all.”</a:t>
            </a:r>
            <a:endParaRPr b="1" sz="2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SzPts val="1600"/>
              <a:buFont typeface="Merriweather"/>
              <a:buChar char="-"/>
            </a:pPr>
            <a:r>
              <a:rPr lang="en" sz="1600">
                <a:latin typeface="Merriweather"/>
                <a:ea typeface="Merriweather"/>
                <a:cs typeface="Merriweather"/>
                <a:sym typeface="Merriweather"/>
              </a:rPr>
              <a:t>Clare Chua</a:t>
            </a:r>
            <a:endParaRPr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Merriweather"/>
                <a:ea typeface="Merriweather"/>
                <a:cs typeface="Merriweather"/>
                <a:sym typeface="Merriweather"/>
              </a:rPr>
              <a:t>(Low-Fi Prototype Tester, Stanford Student)</a:t>
            </a:r>
            <a:endParaRPr i="1" sz="9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0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p42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</a:t>
            </a:r>
            <a:endParaRPr/>
          </a:p>
        </p:txBody>
      </p:sp>
      <p:sp>
        <p:nvSpPr>
          <p:cNvPr id="2402" name="Google Shape;2402;p42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3" name="Google Shape;2403;p42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4" name="Google Shape;2404;p42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05" name="Google Shape;2405;p42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406" name="Google Shape;2406;p42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42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42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42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42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42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2" name="Google Shape;2412;p42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413" name="Google Shape;2413;p42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42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42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42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42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18" name="Google Shape;2418;p42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9" name="Google Shape;2419;p42"/>
          <p:cNvSpPr/>
          <p:nvPr/>
        </p:nvSpPr>
        <p:spPr>
          <a:xfrm>
            <a:off x="2231651" y="267978"/>
            <a:ext cx="2054744" cy="141522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3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" name="Google Shape;2424;p43"/>
          <p:cNvSpPr/>
          <p:nvPr/>
        </p:nvSpPr>
        <p:spPr>
          <a:xfrm>
            <a:off x="1688700" y="1476350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5" name="Google Shape;2425;p43"/>
          <p:cNvSpPr/>
          <p:nvPr/>
        </p:nvSpPr>
        <p:spPr>
          <a:xfrm>
            <a:off x="5697400" y="1476350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6" name="Google Shape;2426;p43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</a:t>
            </a:r>
            <a:endParaRPr/>
          </a:p>
        </p:txBody>
      </p:sp>
      <p:sp>
        <p:nvSpPr>
          <p:cNvPr id="2427" name="Google Shape;2427;p43"/>
          <p:cNvSpPr txBox="1"/>
          <p:nvPr/>
        </p:nvSpPr>
        <p:spPr>
          <a:xfrm>
            <a:off x="1795350" y="1610250"/>
            <a:ext cx="2776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Authenticity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28" name="Google Shape;2428;p43"/>
          <p:cNvSpPr txBox="1"/>
          <p:nvPr/>
        </p:nvSpPr>
        <p:spPr>
          <a:xfrm>
            <a:off x="1795350" y="2019388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emory logs are genuine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reflections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of user experiences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429" name="Google Shape;2429;p43"/>
          <p:cNvSpPr txBox="1"/>
          <p:nvPr/>
        </p:nvSpPr>
        <p:spPr>
          <a:xfrm>
            <a:off x="5804049" y="1598525"/>
            <a:ext cx="260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Intuitiveness 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30" name="Google Shape;2430;p43"/>
          <p:cNvSpPr txBox="1"/>
          <p:nvPr/>
        </p:nvSpPr>
        <p:spPr>
          <a:xfrm>
            <a:off x="5804050" y="2007675"/>
            <a:ext cx="2602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asy-to-navigate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and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user-friendly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interface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431" name="Google Shape;2431;p43"/>
          <p:cNvGrpSpPr/>
          <p:nvPr/>
        </p:nvGrpSpPr>
        <p:grpSpPr>
          <a:xfrm>
            <a:off x="793334" y="1891893"/>
            <a:ext cx="640081" cy="658115"/>
            <a:chOff x="1690218" y="1609641"/>
            <a:chExt cx="526339" cy="577699"/>
          </a:xfrm>
        </p:grpSpPr>
        <p:sp>
          <p:nvSpPr>
            <p:cNvPr id="2432" name="Google Shape;2432;p43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43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4" name="Google Shape;2434;p43"/>
          <p:cNvGrpSpPr/>
          <p:nvPr/>
        </p:nvGrpSpPr>
        <p:grpSpPr>
          <a:xfrm flipH="1" rot="10800000">
            <a:off x="6287989" y="539727"/>
            <a:ext cx="1038441" cy="387946"/>
            <a:chOff x="7740700" y="4100311"/>
            <a:chExt cx="786936" cy="604089"/>
          </a:xfrm>
        </p:grpSpPr>
        <p:grpSp>
          <p:nvGrpSpPr>
            <p:cNvPr id="2435" name="Google Shape;2435;p43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2436" name="Google Shape;2436;p43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7" name="Google Shape;2437;p43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38" name="Google Shape;2438;p43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9" name="Google Shape;2439;p43"/>
          <p:cNvGrpSpPr/>
          <p:nvPr/>
        </p:nvGrpSpPr>
        <p:grpSpPr>
          <a:xfrm flipH="1" rot="10800000">
            <a:off x="533701" y="798053"/>
            <a:ext cx="901976" cy="387965"/>
            <a:chOff x="6659230" y="279450"/>
            <a:chExt cx="2217246" cy="953700"/>
          </a:xfrm>
        </p:grpSpPr>
        <p:sp>
          <p:nvSpPr>
            <p:cNvPr id="2440" name="Google Shape;2440;p43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43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43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43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43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5" name="Google Shape;2445;p43"/>
          <p:cNvGrpSpPr/>
          <p:nvPr/>
        </p:nvGrpSpPr>
        <p:grpSpPr>
          <a:xfrm>
            <a:off x="4802034" y="1915168"/>
            <a:ext cx="640081" cy="658115"/>
            <a:chOff x="1690218" y="1609641"/>
            <a:chExt cx="526339" cy="577699"/>
          </a:xfrm>
        </p:grpSpPr>
        <p:sp>
          <p:nvSpPr>
            <p:cNvPr id="2446" name="Google Shape;2446;p43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43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8" name="Google Shape;2448;p43"/>
          <p:cNvSpPr txBox="1"/>
          <p:nvPr/>
        </p:nvSpPr>
        <p:spPr>
          <a:xfrm>
            <a:off x="682597" y="2066875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49" name="Google Shape;2449;p43"/>
          <p:cNvSpPr txBox="1"/>
          <p:nvPr/>
        </p:nvSpPr>
        <p:spPr>
          <a:xfrm>
            <a:off x="4691297" y="20760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50" name="Google Shape;2450;p43"/>
          <p:cNvSpPr/>
          <p:nvPr/>
        </p:nvSpPr>
        <p:spPr>
          <a:xfrm>
            <a:off x="1688700" y="3304225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1" name="Google Shape;2451;p43"/>
          <p:cNvSpPr txBox="1"/>
          <p:nvPr/>
        </p:nvSpPr>
        <p:spPr>
          <a:xfrm>
            <a:off x="1718250" y="3438125"/>
            <a:ext cx="2776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Inclusivity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52" name="Google Shape;2452;p43"/>
          <p:cNvSpPr txBox="1"/>
          <p:nvPr/>
        </p:nvSpPr>
        <p:spPr>
          <a:xfrm>
            <a:off x="1795350" y="3847263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ll users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feel welcome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to share and explore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453" name="Google Shape;2453;p43"/>
          <p:cNvGrpSpPr/>
          <p:nvPr/>
        </p:nvGrpSpPr>
        <p:grpSpPr>
          <a:xfrm>
            <a:off x="793334" y="3719768"/>
            <a:ext cx="640081" cy="658115"/>
            <a:chOff x="1690218" y="1609641"/>
            <a:chExt cx="526339" cy="577699"/>
          </a:xfrm>
        </p:grpSpPr>
        <p:sp>
          <p:nvSpPr>
            <p:cNvPr id="2454" name="Google Shape;2454;p43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accent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43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56" name="Google Shape;2456;p43"/>
          <p:cNvSpPr txBox="1"/>
          <p:nvPr/>
        </p:nvSpPr>
        <p:spPr>
          <a:xfrm>
            <a:off x="682597" y="38947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57" name="Google Shape;2457;p43"/>
          <p:cNvSpPr/>
          <p:nvPr/>
        </p:nvSpPr>
        <p:spPr>
          <a:xfrm>
            <a:off x="5697400" y="3304225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8" name="Google Shape;2458;p43"/>
          <p:cNvSpPr txBox="1"/>
          <p:nvPr/>
        </p:nvSpPr>
        <p:spPr>
          <a:xfrm>
            <a:off x="5804049" y="3426400"/>
            <a:ext cx="260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Playfulness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59" name="Google Shape;2459;p43"/>
          <p:cNvSpPr txBox="1"/>
          <p:nvPr/>
        </p:nvSpPr>
        <p:spPr>
          <a:xfrm>
            <a:off x="5804050" y="3847273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njoyable and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engaging 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user interaction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460" name="Google Shape;2460;p43"/>
          <p:cNvGrpSpPr/>
          <p:nvPr/>
        </p:nvGrpSpPr>
        <p:grpSpPr>
          <a:xfrm>
            <a:off x="4802034" y="3743043"/>
            <a:ext cx="640081" cy="658115"/>
            <a:chOff x="1690218" y="1609641"/>
            <a:chExt cx="526339" cy="577699"/>
          </a:xfrm>
        </p:grpSpPr>
        <p:sp>
          <p:nvSpPr>
            <p:cNvPr id="2461" name="Google Shape;2461;p43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accent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2" name="Google Shape;2462;p43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3" name="Google Shape;2463;p43"/>
          <p:cNvSpPr txBox="1"/>
          <p:nvPr/>
        </p:nvSpPr>
        <p:spPr>
          <a:xfrm>
            <a:off x="4691297" y="3903925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7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p44"/>
          <p:cNvSpPr/>
          <p:nvPr/>
        </p:nvSpPr>
        <p:spPr>
          <a:xfrm>
            <a:off x="1688700" y="1476350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9" name="Google Shape;2469;p44"/>
          <p:cNvSpPr/>
          <p:nvPr/>
        </p:nvSpPr>
        <p:spPr>
          <a:xfrm>
            <a:off x="5697400" y="1476350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0" name="Google Shape;2470;p44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</a:t>
            </a:r>
            <a:r>
              <a:rPr lang="en"/>
              <a:t>alue-Aligned Features</a:t>
            </a:r>
            <a:endParaRPr/>
          </a:p>
        </p:txBody>
      </p:sp>
      <p:sp>
        <p:nvSpPr>
          <p:cNvPr id="2471" name="Google Shape;2471;p44"/>
          <p:cNvSpPr txBox="1"/>
          <p:nvPr/>
        </p:nvSpPr>
        <p:spPr>
          <a:xfrm>
            <a:off x="1795350" y="1610250"/>
            <a:ext cx="2776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Authenticity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72" name="Google Shape;2472;p44"/>
          <p:cNvSpPr txBox="1"/>
          <p:nvPr/>
        </p:nvSpPr>
        <p:spPr>
          <a:xfrm>
            <a:off x="1795350" y="2019388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Personalized memory logs with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emotion and 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activity tagging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473" name="Google Shape;2473;p44"/>
          <p:cNvSpPr txBox="1"/>
          <p:nvPr/>
        </p:nvSpPr>
        <p:spPr>
          <a:xfrm>
            <a:off x="5804049" y="1598525"/>
            <a:ext cx="260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Intuitiveness 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74" name="Google Shape;2474;p44"/>
          <p:cNvSpPr txBox="1"/>
          <p:nvPr/>
        </p:nvSpPr>
        <p:spPr>
          <a:xfrm>
            <a:off x="5804050" y="2007675"/>
            <a:ext cx="2602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Streamlined navigation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with clear prompts and actions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475" name="Google Shape;2475;p44"/>
          <p:cNvGrpSpPr/>
          <p:nvPr/>
        </p:nvGrpSpPr>
        <p:grpSpPr>
          <a:xfrm>
            <a:off x="793334" y="1891893"/>
            <a:ext cx="640081" cy="658115"/>
            <a:chOff x="1690218" y="1609641"/>
            <a:chExt cx="526339" cy="577699"/>
          </a:xfrm>
        </p:grpSpPr>
        <p:sp>
          <p:nvSpPr>
            <p:cNvPr id="2476" name="Google Shape;2476;p4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7" name="Google Shape;2477;p4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78" name="Google Shape;2478;p44"/>
          <p:cNvGrpSpPr/>
          <p:nvPr/>
        </p:nvGrpSpPr>
        <p:grpSpPr>
          <a:xfrm flipH="1" rot="10800000">
            <a:off x="7127914" y="515702"/>
            <a:ext cx="1038441" cy="387946"/>
            <a:chOff x="7740700" y="4100311"/>
            <a:chExt cx="786936" cy="604089"/>
          </a:xfrm>
        </p:grpSpPr>
        <p:grpSp>
          <p:nvGrpSpPr>
            <p:cNvPr id="2479" name="Google Shape;2479;p44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2480" name="Google Shape;2480;p44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1" name="Google Shape;2481;p44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82" name="Google Shape;2482;p44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3" name="Google Shape;2483;p44"/>
          <p:cNvGrpSpPr/>
          <p:nvPr/>
        </p:nvGrpSpPr>
        <p:grpSpPr>
          <a:xfrm flipH="1" rot="10800000">
            <a:off x="533701" y="798053"/>
            <a:ext cx="901976" cy="387965"/>
            <a:chOff x="6659230" y="279450"/>
            <a:chExt cx="2217246" cy="953700"/>
          </a:xfrm>
        </p:grpSpPr>
        <p:sp>
          <p:nvSpPr>
            <p:cNvPr id="2484" name="Google Shape;2484;p44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5" name="Google Shape;2485;p44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6" name="Google Shape;2486;p44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7" name="Google Shape;2487;p44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8" name="Google Shape;2488;p4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9" name="Google Shape;2489;p44"/>
          <p:cNvGrpSpPr/>
          <p:nvPr/>
        </p:nvGrpSpPr>
        <p:grpSpPr>
          <a:xfrm>
            <a:off x="4802034" y="1915168"/>
            <a:ext cx="640081" cy="658115"/>
            <a:chOff x="1690218" y="1609641"/>
            <a:chExt cx="526339" cy="577699"/>
          </a:xfrm>
        </p:grpSpPr>
        <p:sp>
          <p:nvSpPr>
            <p:cNvPr id="2490" name="Google Shape;2490;p4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4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92" name="Google Shape;2492;p44"/>
          <p:cNvSpPr txBox="1"/>
          <p:nvPr/>
        </p:nvSpPr>
        <p:spPr>
          <a:xfrm>
            <a:off x="682597" y="2066875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93" name="Google Shape;2493;p44"/>
          <p:cNvSpPr txBox="1"/>
          <p:nvPr/>
        </p:nvSpPr>
        <p:spPr>
          <a:xfrm>
            <a:off x="4691297" y="20760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94" name="Google Shape;2494;p44"/>
          <p:cNvSpPr/>
          <p:nvPr/>
        </p:nvSpPr>
        <p:spPr>
          <a:xfrm>
            <a:off x="1688700" y="3304225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5" name="Google Shape;2495;p44"/>
          <p:cNvSpPr txBox="1"/>
          <p:nvPr/>
        </p:nvSpPr>
        <p:spPr>
          <a:xfrm>
            <a:off x="1718250" y="3438125"/>
            <a:ext cx="2776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Inclusivity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96" name="Google Shape;2496;p44"/>
          <p:cNvSpPr txBox="1"/>
          <p:nvPr/>
        </p:nvSpPr>
        <p:spPr>
          <a:xfrm>
            <a:off x="1795350" y="3847263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Range of selections to 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accommodate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diverse user expression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497" name="Google Shape;2497;p44"/>
          <p:cNvGrpSpPr/>
          <p:nvPr/>
        </p:nvGrpSpPr>
        <p:grpSpPr>
          <a:xfrm>
            <a:off x="793334" y="3719768"/>
            <a:ext cx="640081" cy="658115"/>
            <a:chOff x="1690218" y="1609641"/>
            <a:chExt cx="526339" cy="577699"/>
          </a:xfrm>
        </p:grpSpPr>
        <p:sp>
          <p:nvSpPr>
            <p:cNvPr id="2498" name="Google Shape;2498;p4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accent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4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00" name="Google Shape;2500;p44"/>
          <p:cNvSpPr txBox="1"/>
          <p:nvPr/>
        </p:nvSpPr>
        <p:spPr>
          <a:xfrm>
            <a:off x="682597" y="38947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01" name="Google Shape;2501;p44"/>
          <p:cNvSpPr/>
          <p:nvPr/>
        </p:nvSpPr>
        <p:spPr>
          <a:xfrm>
            <a:off x="5697400" y="3304225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2" name="Google Shape;2502;p44"/>
          <p:cNvSpPr txBox="1"/>
          <p:nvPr/>
        </p:nvSpPr>
        <p:spPr>
          <a:xfrm>
            <a:off x="5804049" y="3426400"/>
            <a:ext cx="260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Playfulness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03" name="Google Shape;2503;p44"/>
          <p:cNvSpPr txBox="1"/>
          <p:nvPr/>
        </p:nvSpPr>
        <p:spPr>
          <a:xfrm>
            <a:off x="5804050" y="3847273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Themed playlists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and gamified memory logging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504" name="Google Shape;2504;p44"/>
          <p:cNvGrpSpPr/>
          <p:nvPr/>
        </p:nvGrpSpPr>
        <p:grpSpPr>
          <a:xfrm>
            <a:off x="4802034" y="3743043"/>
            <a:ext cx="640081" cy="658115"/>
            <a:chOff x="1690218" y="1609641"/>
            <a:chExt cx="526339" cy="577699"/>
          </a:xfrm>
        </p:grpSpPr>
        <p:sp>
          <p:nvSpPr>
            <p:cNvPr id="2505" name="Google Shape;2505;p4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accent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6" name="Google Shape;2506;p4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07" name="Google Shape;2507;p44"/>
          <p:cNvSpPr txBox="1"/>
          <p:nvPr/>
        </p:nvSpPr>
        <p:spPr>
          <a:xfrm>
            <a:off x="4691297" y="3903925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45"/>
          <p:cNvSpPr/>
          <p:nvPr/>
        </p:nvSpPr>
        <p:spPr>
          <a:xfrm>
            <a:off x="4572000" y="1456875"/>
            <a:ext cx="4032300" cy="297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3" name="Google Shape;2513;p45"/>
          <p:cNvSpPr txBox="1"/>
          <p:nvPr>
            <p:ph type="title"/>
          </p:nvPr>
        </p:nvSpPr>
        <p:spPr>
          <a:xfrm>
            <a:off x="539496" y="342543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Tensions</a:t>
            </a:r>
            <a:endParaRPr/>
          </a:p>
        </p:txBody>
      </p:sp>
      <p:sp>
        <p:nvSpPr>
          <p:cNvPr id="2514" name="Google Shape;2514;p45"/>
          <p:cNvSpPr txBox="1"/>
          <p:nvPr>
            <p:ph idx="5" type="subTitle"/>
          </p:nvPr>
        </p:nvSpPr>
        <p:spPr>
          <a:xfrm>
            <a:off x="468168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Inclusivity vs. Intuitiveness</a:t>
            </a:r>
            <a:endParaRPr/>
          </a:p>
        </p:txBody>
      </p:sp>
      <p:sp>
        <p:nvSpPr>
          <p:cNvPr id="2515" name="Google Shape;2515;p45"/>
          <p:cNvSpPr txBox="1"/>
          <p:nvPr>
            <p:ph idx="6" type="subTitle"/>
          </p:nvPr>
        </p:nvSpPr>
        <p:spPr>
          <a:xfrm>
            <a:off x="4681686" y="1878701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Make app </a:t>
            </a:r>
            <a:r>
              <a:rPr b="1" lang="en"/>
              <a:t>accessible to all</a:t>
            </a:r>
            <a:r>
              <a:rPr lang="en"/>
              <a:t> without compromising </a:t>
            </a:r>
            <a:r>
              <a:rPr b="1" lang="en"/>
              <a:t>simplicity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Design </a:t>
            </a:r>
            <a:r>
              <a:rPr b="1" lang="en"/>
              <a:t>basic mode</a:t>
            </a:r>
            <a:r>
              <a:rPr lang="en"/>
              <a:t> for ease of use and toggle </a:t>
            </a:r>
            <a:r>
              <a:rPr b="1" lang="en"/>
              <a:t>optional settings</a:t>
            </a:r>
            <a:r>
              <a:rPr lang="en"/>
              <a:t> for depth</a:t>
            </a:r>
            <a:endParaRPr/>
          </a:p>
        </p:txBody>
      </p:sp>
      <p:sp>
        <p:nvSpPr>
          <p:cNvPr id="2516" name="Google Shape;2516;p45"/>
          <p:cNvSpPr/>
          <p:nvPr/>
        </p:nvSpPr>
        <p:spPr>
          <a:xfrm>
            <a:off x="539500" y="1456875"/>
            <a:ext cx="4034100" cy="297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7" name="Google Shape;2517;p45"/>
          <p:cNvSpPr txBox="1"/>
          <p:nvPr>
            <p:ph idx="1" type="subTitle"/>
          </p:nvPr>
        </p:nvSpPr>
        <p:spPr>
          <a:xfrm>
            <a:off x="71322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Authenticity vs. Playfulness</a:t>
            </a:r>
            <a:endParaRPr/>
          </a:p>
        </p:txBody>
      </p:sp>
      <p:sp>
        <p:nvSpPr>
          <p:cNvPr id="2518" name="Google Shape;2518;p45"/>
          <p:cNvSpPr txBox="1"/>
          <p:nvPr>
            <p:ph idx="2" type="subTitle"/>
          </p:nvPr>
        </p:nvSpPr>
        <p:spPr>
          <a:xfrm>
            <a:off x="713214" y="1877951"/>
            <a:ext cx="37491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Balance </a:t>
            </a:r>
            <a:r>
              <a:rPr b="1" lang="en"/>
              <a:t>genuine reflection</a:t>
            </a:r>
            <a:r>
              <a:rPr lang="en"/>
              <a:t> with </a:t>
            </a:r>
            <a:r>
              <a:rPr b="1" lang="en"/>
              <a:t>engaging activities</a:t>
            </a:r>
            <a:r>
              <a:rPr lang="en"/>
              <a:t> 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 p</a:t>
            </a:r>
            <a:r>
              <a:rPr lang="en"/>
              <a:t>layful elements that </a:t>
            </a:r>
            <a:r>
              <a:rPr b="1" lang="en"/>
              <a:t>don't detract from authenticity</a:t>
            </a:r>
            <a:r>
              <a:rPr lang="en"/>
              <a:t> of memories shared</a:t>
            </a:r>
            <a:endParaRPr/>
          </a:p>
        </p:txBody>
      </p:sp>
      <p:grpSp>
        <p:nvGrpSpPr>
          <p:cNvPr id="2519" name="Google Shape;2519;p45"/>
          <p:cNvGrpSpPr/>
          <p:nvPr/>
        </p:nvGrpSpPr>
        <p:grpSpPr>
          <a:xfrm>
            <a:off x="7172401" y="3313374"/>
            <a:ext cx="861193" cy="1115770"/>
            <a:chOff x="7465916" y="720492"/>
            <a:chExt cx="1139144" cy="1477450"/>
          </a:xfrm>
        </p:grpSpPr>
        <p:sp>
          <p:nvSpPr>
            <p:cNvPr id="2520" name="Google Shape;2520;p45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45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2" name="Google Shape;2522;p45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3" name="Google Shape;2523;p45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45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45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6" name="Google Shape;2526;p45"/>
          <p:cNvGrpSpPr/>
          <p:nvPr/>
        </p:nvGrpSpPr>
        <p:grpSpPr>
          <a:xfrm flipH="1">
            <a:off x="1109227" y="3313358"/>
            <a:ext cx="861193" cy="1115918"/>
            <a:chOff x="7465916" y="720492"/>
            <a:chExt cx="1139144" cy="1477450"/>
          </a:xfrm>
        </p:grpSpPr>
        <p:sp>
          <p:nvSpPr>
            <p:cNvPr id="2527" name="Google Shape;2527;p45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45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9" name="Google Shape;2529;p45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0" name="Google Shape;2530;p45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45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45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33" name="Google Shape;2533;p45"/>
          <p:cNvSpPr/>
          <p:nvPr/>
        </p:nvSpPr>
        <p:spPr>
          <a:xfrm>
            <a:off x="1567166" y="972253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4" name="Google Shape;2534;p45"/>
          <p:cNvSpPr/>
          <p:nvPr/>
        </p:nvSpPr>
        <p:spPr>
          <a:xfrm>
            <a:off x="8430779" y="1280215"/>
            <a:ext cx="338400" cy="331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5" name="Google Shape;2535;p45"/>
          <p:cNvSpPr/>
          <p:nvPr/>
        </p:nvSpPr>
        <p:spPr>
          <a:xfrm>
            <a:off x="1024973" y="3211886"/>
            <a:ext cx="195000" cy="1908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9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6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</a:t>
            </a:r>
            <a:endParaRPr/>
          </a:p>
        </p:txBody>
      </p:sp>
      <p:sp>
        <p:nvSpPr>
          <p:cNvPr id="2541" name="Google Shape;2541;p46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2" name="Google Shape;2542;p46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43" name="Google Shape;2543;p46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544" name="Google Shape;2544;p46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5" name="Google Shape;2545;p46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46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7" name="Google Shape;2547;p46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8" name="Google Shape;2548;p46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9" name="Google Shape;2549;p46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0" name="Google Shape;2550;p46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551" name="Google Shape;2551;p46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46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46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46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46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56" name="Google Shape;2556;p46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7" name="Google Shape;2557;p46"/>
          <p:cNvSpPr/>
          <p:nvPr/>
        </p:nvSpPr>
        <p:spPr>
          <a:xfrm>
            <a:off x="2231651" y="176478"/>
            <a:ext cx="2260756" cy="15065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2" name="Google Shape;2562;p47"/>
          <p:cNvGrpSpPr/>
          <p:nvPr/>
        </p:nvGrpSpPr>
        <p:grpSpPr>
          <a:xfrm>
            <a:off x="4323443" y="2683892"/>
            <a:ext cx="486900" cy="607800"/>
            <a:chOff x="4314469" y="1612892"/>
            <a:chExt cx="486900" cy="607800"/>
          </a:xfrm>
        </p:grpSpPr>
        <p:sp>
          <p:nvSpPr>
            <p:cNvPr id="2563" name="Google Shape;2563;p47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47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5" name="Google Shape;2565;p47"/>
          <p:cNvSpPr/>
          <p:nvPr/>
        </p:nvSpPr>
        <p:spPr>
          <a:xfrm>
            <a:off x="1112575" y="2195226"/>
            <a:ext cx="2309700" cy="18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6" name="Google Shape;2566;p47"/>
          <p:cNvSpPr txBox="1"/>
          <p:nvPr>
            <p:ph idx="1" type="subTitle"/>
          </p:nvPr>
        </p:nvSpPr>
        <p:spPr>
          <a:xfrm>
            <a:off x="1160974" y="2473140"/>
            <a:ext cx="22152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Simple</a:t>
            </a:r>
            <a:endParaRPr/>
          </a:p>
        </p:txBody>
      </p:sp>
      <p:sp>
        <p:nvSpPr>
          <p:cNvPr id="2567" name="Google Shape;2567;p47"/>
          <p:cNvSpPr txBox="1"/>
          <p:nvPr>
            <p:ph idx="2" type="subTitle"/>
          </p:nvPr>
        </p:nvSpPr>
        <p:spPr>
          <a:xfrm>
            <a:off x="1160374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Share a song on MemReprise</a:t>
            </a:r>
            <a:endParaRPr sz="1600"/>
          </a:p>
        </p:txBody>
      </p:sp>
      <p:sp>
        <p:nvSpPr>
          <p:cNvPr id="2568" name="Google Shape;2568;p47"/>
          <p:cNvSpPr/>
          <p:nvPr/>
        </p:nvSpPr>
        <p:spPr>
          <a:xfrm>
            <a:off x="3417150" y="3291700"/>
            <a:ext cx="2309700" cy="18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9" name="Google Shape;2569;p47"/>
          <p:cNvSpPr txBox="1"/>
          <p:nvPr>
            <p:ph idx="3" type="subTitle"/>
          </p:nvPr>
        </p:nvSpPr>
        <p:spPr>
          <a:xfrm>
            <a:off x="3466800" y="3589294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Moderate</a:t>
            </a:r>
            <a:endParaRPr/>
          </a:p>
        </p:txBody>
      </p:sp>
      <p:sp>
        <p:nvSpPr>
          <p:cNvPr id="2570" name="Google Shape;2570;p47"/>
          <p:cNvSpPr txBox="1"/>
          <p:nvPr>
            <p:ph idx="4" type="subTitle"/>
          </p:nvPr>
        </p:nvSpPr>
        <p:spPr>
          <a:xfrm>
            <a:off x="3464400" y="3882705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 Discover music from</a:t>
            </a:r>
            <a:r>
              <a:rPr lang="en" sz="1600"/>
              <a:t> other </a:t>
            </a:r>
            <a:r>
              <a:rPr lang="en" sz="1600"/>
              <a:t>users who have similar music associations</a:t>
            </a:r>
            <a:endParaRPr sz="1600"/>
          </a:p>
        </p:txBody>
      </p:sp>
      <p:sp>
        <p:nvSpPr>
          <p:cNvPr id="2571" name="Google Shape;2571;p47"/>
          <p:cNvSpPr/>
          <p:nvPr/>
        </p:nvSpPr>
        <p:spPr>
          <a:xfrm>
            <a:off x="5721750" y="2197326"/>
            <a:ext cx="2309700" cy="18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2" name="Google Shape;2572;p47"/>
          <p:cNvSpPr txBox="1"/>
          <p:nvPr>
            <p:ph idx="5" type="subTitle"/>
          </p:nvPr>
        </p:nvSpPr>
        <p:spPr>
          <a:xfrm>
            <a:off x="5506000" y="2473150"/>
            <a:ext cx="28341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Complex</a:t>
            </a:r>
            <a:endParaRPr/>
          </a:p>
        </p:txBody>
      </p:sp>
      <p:sp>
        <p:nvSpPr>
          <p:cNvPr id="2573" name="Google Shape;2573;p47"/>
          <p:cNvSpPr txBox="1"/>
          <p:nvPr>
            <p:ph idx="6" type="subTitle"/>
          </p:nvPr>
        </p:nvSpPr>
        <p:spPr>
          <a:xfrm>
            <a:off x="5768426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Create personalized playlist from songs you previously shared</a:t>
            </a:r>
            <a:endParaRPr sz="1600"/>
          </a:p>
        </p:txBody>
      </p:sp>
      <p:grpSp>
        <p:nvGrpSpPr>
          <p:cNvPr id="2574" name="Google Shape;2574;p47"/>
          <p:cNvGrpSpPr/>
          <p:nvPr/>
        </p:nvGrpSpPr>
        <p:grpSpPr>
          <a:xfrm>
            <a:off x="1947568" y="1613522"/>
            <a:ext cx="526339" cy="589947"/>
            <a:chOff x="1690218" y="1609641"/>
            <a:chExt cx="526339" cy="577699"/>
          </a:xfrm>
        </p:grpSpPr>
        <p:sp>
          <p:nvSpPr>
            <p:cNvPr id="2575" name="Google Shape;2575;p47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6" name="Google Shape;2576;p47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7" name="Google Shape;2577;p47"/>
          <p:cNvGrpSpPr/>
          <p:nvPr/>
        </p:nvGrpSpPr>
        <p:grpSpPr>
          <a:xfrm>
            <a:off x="2043970" y="1751915"/>
            <a:ext cx="276354" cy="384934"/>
            <a:chOff x="897141" y="3359875"/>
            <a:chExt cx="257962" cy="352762"/>
          </a:xfrm>
        </p:grpSpPr>
        <p:sp>
          <p:nvSpPr>
            <p:cNvPr id="2578" name="Google Shape;2578;p47"/>
            <p:cNvSpPr/>
            <p:nvPr/>
          </p:nvSpPr>
          <p:spPr>
            <a:xfrm>
              <a:off x="897141" y="3359875"/>
              <a:ext cx="257962" cy="352762"/>
            </a:xfrm>
            <a:custGeom>
              <a:rect b="b" l="l" r="r" t="t"/>
              <a:pathLst>
                <a:path extrusionOk="0" h="11074" w="8098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47"/>
            <p:cNvSpPr/>
            <p:nvPr/>
          </p:nvSpPr>
          <p:spPr>
            <a:xfrm>
              <a:off x="945688" y="3593691"/>
              <a:ext cx="160485" cy="89736"/>
            </a:xfrm>
            <a:custGeom>
              <a:rect b="b" l="l" r="r" t="t"/>
              <a:pathLst>
                <a:path extrusionOk="0" h="2817" w="5038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47"/>
            <p:cNvSpPr/>
            <p:nvPr/>
          </p:nvSpPr>
          <p:spPr>
            <a:xfrm>
              <a:off x="1045076" y="3638256"/>
              <a:ext cx="27332" cy="27714"/>
            </a:xfrm>
            <a:custGeom>
              <a:rect b="b" l="l" r="r" t="t"/>
              <a:pathLst>
                <a:path extrusionOk="0" h="870" w="858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47"/>
            <p:cNvSpPr/>
            <p:nvPr/>
          </p:nvSpPr>
          <p:spPr>
            <a:xfrm>
              <a:off x="976046" y="3643194"/>
              <a:ext cx="28096" cy="27332"/>
            </a:xfrm>
            <a:custGeom>
              <a:rect b="b" l="l" r="r" t="t"/>
              <a:pathLst>
                <a:path extrusionOk="0" h="858" w="882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47"/>
            <p:cNvSpPr/>
            <p:nvPr/>
          </p:nvSpPr>
          <p:spPr>
            <a:xfrm>
              <a:off x="1004493" y="3613218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47"/>
            <p:cNvSpPr/>
            <p:nvPr/>
          </p:nvSpPr>
          <p:spPr>
            <a:xfrm>
              <a:off x="991209" y="3555975"/>
              <a:ext cx="31505" cy="31122"/>
            </a:xfrm>
            <a:custGeom>
              <a:rect b="b" l="l" r="r" t="t"/>
              <a:pathLst>
                <a:path extrusionOk="0" h="977" w="989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47"/>
            <p:cNvSpPr/>
            <p:nvPr/>
          </p:nvSpPr>
          <p:spPr>
            <a:xfrm>
              <a:off x="1023447" y="3528261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47"/>
            <p:cNvSpPr/>
            <p:nvPr/>
          </p:nvSpPr>
          <p:spPr>
            <a:xfrm>
              <a:off x="1008284" y="3488442"/>
              <a:ext cx="28096" cy="27714"/>
            </a:xfrm>
            <a:custGeom>
              <a:rect b="b" l="l" r="r" t="t"/>
              <a:pathLst>
                <a:path extrusionOk="0" h="870" w="882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86" name="Google Shape;2586;p47"/>
          <p:cNvSpPr/>
          <p:nvPr/>
        </p:nvSpPr>
        <p:spPr>
          <a:xfrm>
            <a:off x="4395097" y="2931822"/>
            <a:ext cx="340252" cy="275461"/>
          </a:xfrm>
          <a:custGeom>
            <a:rect b="b" l="l" r="r" t="t"/>
            <a:pathLst>
              <a:path extrusionOk="0" h="9809" w="11967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7" name="Google Shape;2587;p47"/>
          <p:cNvSpPr/>
          <p:nvPr/>
        </p:nvSpPr>
        <p:spPr>
          <a:xfrm>
            <a:off x="541400" y="336850"/>
            <a:ext cx="4041000" cy="74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8" name="Google Shape;2588;p47"/>
          <p:cNvSpPr txBox="1"/>
          <p:nvPr>
            <p:ph type="title"/>
          </p:nvPr>
        </p:nvSpPr>
        <p:spPr>
          <a:xfrm>
            <a:off x="539550" y="340907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Overview</a:t>
            </a:r>
            <a:endParaRPr/>
          </a:p>
        </p:txBody>
      </p:sp>
      <p:grpSp>
        <p:nvGrpSpPr>
          <p:cNvPr id="2589" name="Google Shape;2589;p47"/>
          <p:cNvGrpSpPr/>
          <p:nvPr/>
        </p:nvGrpSpPr>
        <p:grpSpPr>
          <a:xfrm flipH="1" rot="10800000">
            <a:off x="672370" y="749745"/>
            <a:ext cx="1117714" cy="480760"/>
            <a:chOff x="6659230" y="279450"/>
            <a:chExt cx="2217246" cy="953700"/>
          </a:xfrm>
        </p:grpSpPr>
        <p:sp>
          <p:nvSpPr>
            <p:cNvPr id="2590" name="Google Shape;2590;p47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47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47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47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47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95" name="Google Shape;2595;p47"/>
          <p:cNvSpPr/>
          <p:nvPr/>
        </p:nvSpPr>
        <p:spPr>
          <a:xfrm>
            <a:off x="7863721" y="929902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96" name="Google Shape;2596;p47"/>
          <p:cNvGrpSpPr/>
          <p:nvPr/>
        </p:nvGrpSpPr>
        <p:grpSpPr>
          <a:xfrm flipH="1">
            <a:off x="6659878" y="1613522"/>
            <a:ext cx="526339" cy="589947"/>
            <a:chOff x="1690218" y="1609641"/>
            <a:chExt cx="526339" cy="577699"/>
          </a:xfrm>
        </p:grpSpPr>
        <p:sp>
          <p:nvSpPr>
            <p:cNvPr id="2597" name="Google Shape;2597;p47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47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99" name="Google Shape;2599;p47"/>
          <p:cNvGrpSpPr/>
          <p:nvPr/>
        </p:nvGrpSpPr>
        <p:grpSpPr>
          <a:xfrm>
            <a:off x="6749497" y="1796380"/>
            <a:ext cx="340257" cy="315341"/>
            <a:chOff x="1989449" y="4282269"/>
            <a:chExt cx="374774" cy="346073"/>
          </a:xfrm>
        </p:grpSpPr>
        <p:sp>
          <p:nvSpPr>
            <p:cNvPr id="2600" name="Google Shape;2600;p47"/>
            <p:cNvSpPr/>
            <p:nvPr/>
          </p:nvSpPr>
          <p:spPr>
            <a:xfrm>
              <a:off x="2067590" y="4506432"/>
              <a:ext cx="78172" cy="70941"/>
            </a:xfrm>
            <a:custGeom>
              <a:rect b="b" l="l" r="r" t="t"/>
              <a:pathLst>
                <a:path extrusionOk="0" h="2227" w="2454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47"/>
            <p:cNvSpPr/>
            <p:nvPr/>
          </p:nvSpPr>
          <p:spPr>
            <a:xfrm>
              <a:off x="2036117" y="4422972"/>
              <a:ext cx="77790" cy="70973"/>
            </a:xfrm>
            <a:custGeom>
              <a:rect b="b" l="l" r="r" t="t"/>
              <a:pathLst>
                <a:path extrusionOk="0" h="2228" w="2442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47"/>
            <p:cNvSpPr/>
            <p:nvPr/>
          </p:nvSpPr>
          <p:spPr>
            <a:xfrm>
              <a:off x="2073292" y="4336327"/>
              <a:ext cx="77758" cy="71419"/>
            </a:xfrm>
            <a:custGeom>
              <a:rect b="b" l="l" r="r" t="t"/>
              <a:pathLst>
                <a:path extrusionOk="0" h="2242" w="2441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47"/>
            <p:cNvSpPr/>
            <p:nvPr/>
          </p:nvSpPr>
          <p:spPr>
            <a:xfrm>
              <a:off x="2181376" y="4334606"/>
              <a:ext cx="126719" cy="117449"/>
            </a:xfrm>
            <a:custGeom>
              <a:rect b="b" l="l" r="r" t="t"/>
              <a:pathLst>
                <a:path extrusionOk="0" h="3687" w="3978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47"/>
            <p:cNvSpPr/>
            <p:nvPr/>
          </p:nvSpPr>
          <p:spPr>
            <a:xfrm>
              <a:off x="1989449" y="4282269"/>
              <a:ext cx="374774" cy="346073"/>
            </a:xfrm>
            <a:custGeom>
              <a:rect b="b" l="l" r="r" t="t"/>
              <a:pathLst>
                <a:path extrusionOk="0" h="10864" w="11765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8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48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Low-Fi</a:t>
            </a:r>
            <a:r>
              <a:rPr lang="en" sz="2100"/>
              <a:t> </a:t>
            </a:r>
            <a:r>
              <a:rPr lang="en" sz="2100"/>
              <a:t>Simple Sketch: Share a song on MemReprise </a:t>
            </a:r>
            <a:endParaRPr sz="2100"/>
          </a:p>
        </p:txBody>
      </p:sp>
      <p:pic>
        <p:nvPicPr>
          <p:cNvPr id="2610" name="Google Shape;2610;p48"/>
          <p:cNvPicPr preferRelativeResize="0"/>
          <p:nvPr/>
        </p:nvPicPr>
        <p:blipFill rotWithShape="1">
          <a:blip r:embed="rId3">
            <a:alphaModFix/>
          </a:blip>
          <a:srcRect b="3736" l="0" r="12518" t="6649"/>
          <a:stretch/>
        </p:blipFill>
        <p:spPr>
          <a:xfrm>
            <a:off x="539550" y="953350"/>
            <a:ext cx="6024202" cy="385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611" name="Google Shape;2611;p48"/>
          <p:cNvSpPr/>
          <p:nvPr/>
        </p:nvSpPr>
        <p:spPr>
          <a:xfrm>
            <a:off x="6635050" y="1406125"/>
            <a:ext cx="2013300" cy="289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2" name="Google Shape;2612;p48"/>
          <p:cNvSpPr txBox="1"/>
          <p:nvPr>
            <p:ph idx="4294967295" type="subTitle"/>
          </p:nvPr>
        </p:nvSpPr>
        <p:spPr>
          <a:xfrm>
            <a:off x="6635050" y="1458050"/>
            <a:ext cx="2013300" cy="28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Features: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Scroll arrows</a:t>
            </a:r>
            <a:r>
              <a:rPr lang="en" sz="1200"/>
              <a:t> for the theme question options.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Select &amp; highlight</a:t>
            </a:r>
            <a:r>
              <a:rPr lang="en" sz="1200"/>
              <a:t> feature to show user’s choice.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Post button</a:t>
            </a:r>
            <a:r>
              <a:rPr lang="en" sz="1200"/>
              <a:t> leads to home page feed.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Cancel button</a:t>
            </a:r>
            <a:r>
              <a:rPr lang="en" sz="1200"/>
              <a:t> </a:t>
            </a:r>
            <a:r>
              <a:rPr lang="en" sz="1200"/>
              <a:t>closes the post draft.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cxnSp>
        <p:nvCxnSpPr>
          <p:cNvPr id="2613" name="Google Shape;2613;p48"/>
          <p:cNvCxnSpPr/>
          <p:nvPr/>
        </p:nvCxnSpPr>
        <p:spPr>
          <a:xfrm flipH="1" rot="10800000">
            <a:off x="1974825" y="3445500"/>
            <a:ext cx="2616300" cy="1740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7" name="Shape 2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Google Shape;2618;p49"/>
          <p:cNvSpPr txBox="1"/>
          <p:nvPr>
            <p:ph type="title"/>
          </p:nvPr>
        </p:nvSpPr>
        <p:spPr>
          <a:xfrm>
            <a:off x="539550" y="212000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Low-Fi Moderate Sketch</a:t>
            </a:r>
            <a:r>
              <a:rPr lang="en" sz="2100"/>
              <a:t>: </a:t>
            </a:r>
            <a:r>
              <a:rPr lang="en" sz="2100"/>
              <a:t>Discover music from other users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who have similar music associations.</a:t>
            </a:r>
            <a:endParaRPr sz="2300"/>
          </a:p>
        </p:txBody>
      </p:sp>
      <p:pic>
        <p:nvPicPr>
          <p:cNvPr id="2619" name="Google Shape;2619;p49"/>
          <p:cNvPicPr preferRelativeResize="0"/>
          <p:nvPr/>
        </p:nvPicPr>
        <p:blipFill rotWithShape="1">
          <a:blip r:embed="rId3">
            <a:alphaModFix/>
          </a:blip>
          <a:srcRect b="5277" l="0" r="0" t="13408"/>
          <a:stretch/>
        </p:blipFill>
        <p:spPr>
          <a:xfrm>
            <a:off x="539550" y="1312600"/>
            <a:ext cx="6330025" cy="321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0" name="Google Shape;2620;p49"/>
          <p:cNvSpPr/>
          <p:nvPr/>
        </p:nvSpPr>
        <p:spPr>
          <a:xfrm>
            <a:off x="6904525" y="1445363"/>
            <a:ext cx="2013300" cy="289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1" name="Google Shape;2621;p49"/>
          <p:cNvSpPr txBox="1"/>
          <p:nvPr>
            <p:ph idx="4294967295" type="subTitle"/>
          </p:nvPr>
        </p:nvSpPr>
        <p:spPr>
          <a:xfrm>
            <a:off x="6904525" y="1445375"/>
            <a:ext cx="2013300" cy="28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Features: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Arrow button</a:t>
            </a:r>
            <a:r>
              <a:rPr lang="en" sz="1200"/>
              <a:t> opens Top 3 Answers per category. 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Button on theme photo </a:t>
            </a:r>
            <a:r>
              <a:rPr lang="en" sz="1200"/>
              <a:t>links to themed playlists</a:t>
            </a:r>
            <a:r>
              <a:rPr lang="en" sz="1200"/>
              <a:t>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Category Swipes </a:t>
            </a:r>
            <a:r>
              <a:rPr lang="en" sz="1200"/>
              <a:t>helps users view Top 3 Lists for different categories.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Scroll </a:t>
            </a:r>
            <a:r>
              <a:rPr lang="en" sz="1200"/>
              <a:t>through </a:t>
            </a:r>
            <a:r>
              <a:rPr lang="en" sz="1200"/>
              <a:t>songs posted by other users.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5" name="Shape 2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Google Shape;2626;p50"/>
          <p:cNvSpPr txBox="1"/>
          <p:nvPr>
            <p:ph type="title"/>
          </p:nvPr>
        </p:nvSpPr>
        <p:spPr>
          <a:xfrm>
            <a:off x="539550" y="234675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Low-Fi </a:t>
            </a:r>
            <a:r>
              <a:rPr lang="en" sz="2100"/>
              <a:t>Complex Sketch</a:t>
            </a:r>
            <a:r>
              <a:rPr lang="en" sz="2100"/>
              <a:t>: </a:t>
            </a:r>
            <a:r>
              <a:rPr lang="en" sz="2100"/>
              <a:t>Create a personalized playlist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from songs you recently shared.</a:t>
            </a:r>
            <a:endParaRPr sz="2100"/>
          </a:p>
        </p:txBody>
      </p:sp>
      <p:pic>
        <p:nvPicPr>
          <p:cNvPr id="2627" name="Google Shape;2627;p50"/>
          <p:cNvPicPr preferRelativeResize="0"/>
          <p:nvPr/>
        </p:nvPicPr>
        <p:blipFill rotWithShape="1">
          <a:blip r:embed="rId3">
            <a:alphaModFix/>
          </a:blip>
          <a:srcRect b="11940" l="0" r="0" t="1785"/>
          <a:stretch/>
        </p:blipFill>
        <p:spPr>
          <a:xfrm>
            <a:off x="470450" y="1235988"/>
            <a:ext cx="6340050" cy="3418826"/>
          </a:xfrm>
          <a:prstGeom prst="rect">
            <a:avLst/>
          </a:prstGeom>
          <a:noFill/>
          <a:ln>
            <a:noFill/>
          </a:ln>
        </p:spPr>
      </p:pic>
      <p:sp>
        <p:nvSpPr>
          <p:cNvPr id="2628" name="Google Shape;2628;p50"/>
          <p:cNvSpPr/>
          <p:nvPr/>
        </p:nvSpPr>
        <p:spPr>
          <a:xfrm>
            <a:off x="6880050" y="1098150"/>
            <a:ext cx="2013300" cy="36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9" name="Google Shape;2629;p50"/>
          <p:cNvSpPr txBox="1"/>
          <p:nvPr>
            <p:ph idx="4294967295" type="subTitle"/>
          </p:nvPr>
        </p:nvSpPr>
        <p:spPr>
          <a:xfrm>
            <a:off x="6849450" y="1098150"/>
            <a:ext cx="2074500" cy="36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Features: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Reprise button</a:t>
            </a:r>
            <a:r>
              <a:rPr lang="en" sz="1200"/>
              <a:t> in home page opens post history.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Dropdown </a:t>
            </a:r>
            <a:r>
              <a:rPr lang="en" sz="1200"/>
              <a:t>allows user to filter post history.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Reprise button </a:t>
            </a:r>
            <a:r>
              <a:rPr lang="en" sz="1200"/>
              <a:t>on</a:t>
            </a:r>
            <a:r>
              <a:rPr lang="en" sz="1200"/>
              <a:t> history page generates playlist.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Export button </a:t>
            </a:r>
            <a:r>
              <a:rPr lang="en" sz="1200"/>
              <a:t>opens </a:t>
            </a:r>
            <a:r>
              <a:rPr b="1" lang="en" sz="1200"/>
              <a:t>links</a:t>
            </a:r>
            <a:r>
              <a:rPr lang="en" sz="1200"/>
              <a:t> to save playlists on other streaming apps.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Home button </a:t>
            </a:r>
            <a:r>
              <a:rPr lang="en" sz="1200"/>
              <a:t>to return to the home page.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Cancel button</a:t>
            </a:r>
            <a:r>
              <a:rPr lang="en" sz="1200"/>
              <a:t> stops export.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cxnSp>
        <p:nvCxnSpPr>
          <p:cNvPr id="2630" name="Google Shape;2630;p50"/>
          <p:cNvCxnSpPr/>
          <p:nvPr/>
        </p:nvCxnSpPr>
        <p:spPr>
          <a:xfrm rot="10800000">
            <a:off x="2027000" y="3683675"/>
            <a:ext cx="1269000" cy="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  <p:cxnSp>
        <p:nvCxnSpPr>
          <p:cNvPr id="2631" name="Google Shape;2631;p50"/>
          <p:cNvCxnSpPr/>
          <p:nvPr/>
        </p:nvCxnSpPr>
        <p:spPr>
          <a:xfrm flipH="1">
            <a:off x="2026950" y="3792625"/>
            <a:ext cx="2803500" cy="2130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5" name="Shape 2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6" name="Google Shape;2636;p51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</a:t>
            </a:r>
            <a:endParaRPr/>
          </a:p>
        </p:txBody>
      </p:sp>
      <p:sp>
        <p:nvSpPr>
          <p:cNvPr id="2637" name="Google Shape;2637;p51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8" name="Google Shape;2638;p51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39" name="Google Shape;2639;p51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640" name="Google Shape;2640;p51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51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2" name="Google Shape;2642;p51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3" name="Google Shape;2643;p51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4" name="Google Shape;2644;p51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5" name="Google Shape;2645;p51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6" name="Google Shape;2646;p51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647" name="Google Shape;2647;p51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8" name="Google Shape;2648;p51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9" name="Google Shape;2649;p51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0" name="Google Shape;2650;p51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1" name="Google Shape;2651;p51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52" name="Google Shape;2652;p51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3" name="Google Shape;2653;p51"/>
          <p:cNvSpPr/>
          <p:nvPr/>
        </p:nvSpPr>
        <p:spPr>
          <a:xfrm>
            <a:off x="2231651" y="176478"/>
            <a:ext cx="2113861" cy="14349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7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8" name="Google Shape;2658;p52"/>
          <p:cNvGrpSpPr/>
          <p:nvPr/>
        </p:nvGrpSpPr>
        <p:grpSpPr>
          <a:xfrm>
            <a:off x="4323443" y="2683892"/>
            <a:ext cx="486900" cy="607800"/>
            <a:chOff x="4314469" y="1612892"/>
            <a:chExt cx="486900" cy="607800"/>
          </a:xfrm>
        </p:grpSpPr>
        <p:sp>
          <p:nvSpPr>
            <p:cNvPr id="2659" name="Google Shape;2659;p5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5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61" name="Google Shape;2661;p52"/>
          <p:cNvSpPr/>
          <p:nvPr/>
        </p:nvSpPr>
        <p:spPr>
          <a:xfrm>
            <a:off x="1112563" y="2195222"/>
            <a:ext cx="2309700" cy="1499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2" name="Google Shape;2662;p52"/>
          <p:cNvSpPr txBox="1"/>
          <p:nvPr>
            <p:ph idx="1" type="subTitle"/>
          </p:nvPr>
        </p:nvSpPr>
        <p:spPr>
          <a:xfrm>
            <a:off x="1160974" y="2473140"/>
            <a:ext cx="22152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App Efficiency</a:t>
            </a:r>
            <a:endParaRPr/>
          </a:p>
        </p:txBody>
      </p:sp>
      <p:sp>
        <p:nvSpPr>
          <p:cNvPr id="2663" name="Google Shape;2663;p52"/>
          <p:cNvSpPr txBox="1"/>
          <p:nvPr>
            <p:ph idx="2" type="subTitle"/>
          </p:nvPr>
        </p:nvSpPr>
        <p:spPr>
          <a:xfrm>
            <a:off x="1160374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KPI: </a:t>
            </a:r>
            <a:r>
              <a:rPr lang="en" sz="1600"/>
              <a:t>monitored </a:t>
            </a:r>
            <a:r>
              <a:rPr b="1" lang="en" sz="1600"/>
              <a:t>time</a:t>
            </a:r>
            <a:r>
              <a:rPr lang="en" sz="1600"/>
              <a:t> to complete each assigned task</a:t>
            </a:r>
            <a:endParaRPr sz="1600"/>
          </a:p>
        </p:txBody>
      </p:sp>
      <p:sp>
        <p:nvSpPr>
          <p:cNvPr id="2664" name="Google Shape;2664;p52"/>
          <p:cNvSpPr/>
          <p:nvPr/>
        </p:nvSpPr>
        <p:spPr>
          <a:xfrm>
            <a:off x="3417150" y="3291700"/>
            <a:ext cx="2309700" cy="150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5" name="Google Shape;2665;p52"/>
          <p:cNvSpPr txBox="1"/>
          <p:nvPr>
            <p:ph idx="3" type="subTitle"/>
          </p:nvPr>
        </p:nvSpPr>
        <p:spPr>
          <a:xfrm>
            <a:off x="3466800" y="3589294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Robustness</a:t>
            </a:r>
            <a:endParaRPr/>
          </a:p>
        </p:txBody>
      </p:sp>
      <p:sp>
        <p:nvSpPr>
          <p:cNvPr id="2666" name="Google Shape;2666;p52"/>
          <p:cNvSpPr txBox="1"/>
          <p:nvPr>
            <p:ph idx="4" type="subTitle"/>
          </p:nvPr>
        </p:nvSpPr>
        <p:spPr>
          <a:xfrm>
            <a:off x="3464400" y="3882705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KPI:</a:t>
            </a:r>
            <a:r>
              <a:rPr lang="en" sz="1600"/>
              <a:t> tracked </a:t>
            </a:r>
            <a:r>
              <a:rPr b="1" lang="en" sz="1600"/>
              <a:t>error rates</a:t>
            </a:r>
            <a:r>
              <a:rPr lang="en" sz="1600"/>
              <a:t> with points of failure or confusion</a:t>
            </a:r>
            <a:endParaRPr sz="1600"/>
          </a:p>
        </p:txBody>
      </p:sp>
      <p:sp>
        <p:nvSpPr>
          <p:cNvPr id="2667" name="Google Shape;2667;p52"/>
          <p:cNvSpPr/>
          <p:nvPr/>
        </p:nvSpPr>
        <p:spPr>
          <a:xfrm>
            <a:off x="5721738" y="2197322"/>
            <a:ext cx="2309700" cy="149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8" name="Google Shape;2668;p52"/>
          <p:cNvSpPr txBox="1"/>
          <p:nvPr>
            <p:ph idx="5" type="subTitle"/>
          </p:nvPr>
        </p:nvSpPr>
        <p:spPr>
          <a:xfrm>
            <a:off x="5506000" y="2473150"/>
            <a:ext cx="28341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User Satisfaction</a:t>
            </a:r>
            <a:endParaRPr/>
          </a:p>
        </p:txBody>
      </p:sp>
      <p:sp>
        <p:nvSpPr>
          <p:cNvPr id="2669" name="Google Shape;2669;p52"/>
          <p:cNvSpPr txBox="1"/>
          <p:nvPr>
            <p:ph idx="6" type="subTitle"/>
          </p:nvPr>
        </p:nvSpPr>
        <p:spPr>
          <a:xfrm>
            <a:off x="5768426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KPI:</a:t>
            </a:r>
            <a:r>
              <a:rPr lang="en" sz="1600"/>
              <a:t> collected user satisfaction </a:t>
            </a:r>
            <a:r>
              <a:rPr b="1" lang="en" sz="1600">
                <a:solidFill>
                  <a:srgbClr val="212121"/>
                </a:solidFill>
              </a:rPr>
              <a:t>ratings</a:t>
            </a:r>
            <a:r>
              <a:rPr lang="en" sz="1600"/>
              <a:t> + verbal feedback</a:t>
            </a:r>
            <a:endParaRPr sz="1600"/>
          </a:p>
        </p:txBody>
      </p:sp>
      <p:grpSp>
        <p:nvGrpSpPr>
          <p:cNvPr id="2670" name="Google Shape;2670;p52"/>
          <p:cNvGrpSpPr/>
          <p:nvPr/>
        </p:nvGrpSpPr>
        <p:grpSpPr>
          <a:xfrm>
            <a:off x="1947568" y="1613522"/>
            <a:ext cx="526339" cy="589947"/>
            <a:chOff x="1690218" y="1609641"/>
            <a:chExt cx="526339" cy="577699"/>
          </a:xfrm>
        </p:grpSpPr>
        <p:sp>
          <p:nvSpPr>
            <p:cNvPr id="2671" name="Google Shape;2671;p52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2" name="Google Shape;2672;p52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3" name="Google Shape;2673;p52"/>
          <p:cNvGrpSpPr/>
          <p:nvPr/>
        </p:nvGrpSpPr>
        <p:grpSpPr>
          <a:xfrm>
            <a:off x="2043970" y="1751915"/>
            <a:ext cx="276354" cy="384934"/>
            <a:chOff x="897141" y="3359875"/>
            <a:chExt cx="257962" cy="352762"/>
          </a:xfrm>
        </p:grpSpPr>
        <p:sp>
          <p:nvSpPr>
            <p:cNvPr id="2674" name="Google Shape;2674;p52"/>
            <p:cNvSpPr/>
            <p:nvPr/>
          </p:nvSpPr>
          <p:spPr>
            <a:xfrm>
              <a:off x="897141" y="3359875"/>
              <a:ext cx="257962" cy="352762"/>
            </a:xfrm>
            <a:custGeom>
              <a:rect b="b" l="l" r="r" t="t"/>
              <a:pathLst>
                <a:path extrusionOk="0" h="11074" w="8098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5" name="Google Shape;2675;p52"/>
            <p:cNvSpPr/>
            <p:nvPr/>
          </p:nvSpPr>
          <p:spPr>
            <a:xfrm>
              <a:off x="945688" y="3593691"/>
              <a:ext cx="160485" cy="89736"/>
            </a:xfrm>
            <a:custGeom>
              <a:rect b="b" l="l" r="r" t="t"/>
              <a:pathLst>
                <a:path extrusionOk="0" h="2817" w="5038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6" name="Google Shape;2676;p52"/>
            <p:cNvSpPr/>
            <p:nvPr/>
          </p:nvSpPr>
          <p:spPr>
            <a:xfrm>
              <a:off x="1045076" y="3638256"/>
              <a:ext cx="27332" cy="27714"/>
            </a:xfrm>
            <a:custGeom>
              <a:rect b="b" l="l" r="r" t="t"/>
              <a:pathLst>
                <a:path extrusionOk="0" h="870" w="858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7" name="Google Shape;2677;p52"/>
            <p:cNvSpPr/>
            <p:nvPr/>
          </p:nvSpPr>
          <p:spPr>
            <a:xfrm>
              <a:off x="976046" y="3643194"/>
              <a:ext cx="28096" cy="27332"/>
            </a:xfrm>
            <a:custGeom>
              <a:rect b="b" l="l" r="r" t="t"/>
              <a:pathLst>
                <a:path extrusionOk="0" h="858" w="882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8" name="Google Shape;2678;p52"/>
            <p:cNvSpPr/>
            <p:nvPr/>
          </p:nvSpPr>
          <p:spPr>
            <a:xfrm>
              <a:off x="1004493" y="3613218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9" name="Google Shape;2679;p52"/>
            <p:cNvSpPr/>
            <p:nvPr/>
          </p:nvSpPr>
          <p:spPr>
            <a:xfrm>
              <a:off x="991209" y="3555975"/>
              <a:ext cx="31505" cy="31122"/>
            </a:xfrm>
            <a:custGeom>
              <a:rect b="b" l="l" r="r" t="t"/>
              <a:pathLst>
                <a:path extrusionOk="0" h="977" w="989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0" name="Google Shape;2680;p52"/>
            <p:cNvSpPr/>
            <p:nvPr/>
          </p:nvSpPr>
          <p:spPr>
            <a:xfrm>
              <a:off x="1023447" y="3528261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1" name="Google Shape;2681;p52"/>
            <p:cNvSpPr/>
            <p:nvPr/>
          </p:nvSpPr>
          <p:spPr>
            <a:xfrm>
              <a:off x="1008284" y="3488442"/>
              <a:ext cx="28096" cy="27714"/>
            </a:xfrm>
            <a:custGeom>
              <a:rect b="b" l="l" r="r" t="t"/>
              <a:pathLst>
                <a:path extrusionOk="0" h="870" w="882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82" name="Google Shape;2682;p52"/>
          <p:cNvSpPr/>
          <p:nvPr/>
        </p:nvSpPr>
        <p:spPr>
          <a:xfrm>
            <a:off x="4395097" y="2931822"/>
            <a:ext cx="340252" cy="275461"/>
          </a:xfrm>
          <a:custGeom>
            <a:rect b="b" l="l" r="r" t="t"/>
            <a:pathLst>
              <a:path extrusionOk="0" h="9809" w="11967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3" name="Google Shape;2683;p52"/>
          <p:cNvSpPr/>
          <p:nvPr/>
        </p:nvSpPr>
        <p:spPr>
          <a:xfrm>
            <a:off x="541400" y="336850"/>
            <a:ext cx="4041000" cy="74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4" name="Google Shape;2684;p52"/>
          <p:cNvSpPr txBox="1"/>
          <p:nvPr>
            <p:ph type="title"/>
          </p:nvPr>
        </p:nvSpPr>
        <p:spPr>
          <a:xfrm>
            <a:off x="539550" y="340907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+ Measurements</a:t>
            </a:r>
            <a:endParaRPr/>
          </a:p>
        </p:txBody>
      </p:sp>
      <p:grpSp>
        <p:nvGrpSpPr>
          <p:cNvPr id="2685" name="Google Shape;2685;p52"/>
          <p:cNvGrpSpPr/>
          <p:nvPr/>
        </p:nvGrpSpPr>
        <p:grpSpPr>
          <a:xfrm flipH="1" rot="10800000">
            <a:off x="672370" y="749745"/>
            <a:ext cx="1117714" cy="480760"/>
            <a:chOff x="6659230" y="279450"/>
            <a:chExt cx="2217246" cy="953700"/>
          </a:xfrm>
        </p:grpSpPr>
        <p:sp>
          <p:nvSpPr>
            <p:cNvPr id="2686" name="Google Shape;2686;p52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52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8" name="Google Shape;2688;p52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9" name="Google Shape;2689;p52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0" name="Google Shape;2690;p52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1" name="Google Shape;2691;p52"/>
          <p:cNvSpPr/>
          <p:nvPr/>
        </p:nvSpPr>
        <p:spPr>
          <a:xfrm>
            <a:off x="7863721" y="929902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92" name="Google Shape;2692;p52"/>
          <p:cNvGrpSpPr/>
          <p:nvPr/>
        </p:nvGrpSpPr>
        <p:grpSpPr>
          <a:xfrm flipH="1">
            <a:off x="6659878" y="1613522"/>
            <a:ext cx="526339" cy="589947"/>
            <a:chOff x="1690218" y="1609641"/>
            <a:chExt cx="526339" cy="577699"/>
          </a:xfrm>
        </p:grpSpPr>
        <p:sp>
          <p:nvSpPr>
            <p:cNvPr id="2693" name="Google Shape;2693;p52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4" name="Google Shape;2694;p52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95" name="Google Shape;2695;p52"/>
          <p:cNvGrpSpPr/>
          <p:nvPr/>
        </p:nvGrpSpPr>
        <p:grpSpPr>
          <a:xfrm>
            <a:off x="6749497" y="1796380"/>
            <a:ext cx="340257" cy="315341"/>
            <a:chOff x="1989449" y="4282269"/>
            <a:chExt cx="374774" cy="346073"/>
          </a:xfrm>
        </p:grpSpPr>
        <p:sp>
          <p:nvSpPr>
            <p:cNvPr id="2696" name="Google Shape;2696;p52"/>
            <p:cNvSpPr/>
            <p:nvPr/>
          </p:nvSpPr>
          <p:spPr>
            <a:xfrm>
              <a:off x="2067590" y="4506432"/>
              <a:ext cx="78172" cy="70941"/>
            </a:xfrm>
            <a:custGeom>
              <a:rect b="b" l="l" r="r" t="t"/>
              <a:pathLst>
                <a:path extrusionOk="0" h="2227" w="2454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7" name="Google Shape;2697;p52"/>
            <p:cNvSpPr/>
            <p:nvPr/>
          </p:nvSpPr>
          <p:spPr>
            <a:xfrm>
              <a:off x="2036117" y="4422972"/>
              <a:ext cx="77790" cy="70973"/>
            </a:xfrm>
            <a:custGeom>
              <a:rect b="b" l="l" r="r" t="t"/>
              <a:pathLst>
                <a:path extrusionOk="0" h="2228" w="2442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8" name="Google Shape;2698;p52"/>
            <p:cNvSpPr/>
            <p:nvPr/>
          </p:nvSpPr>
          <p:spPr>
            <a:xfrm>
              <a:off x="2073292" y="4336327"/>
              <a:ext cx="77758" cy="71419"/>
            </a:xfrm>
            <a:custGeom>
              <a:rect b="b" l="l" r="r" t="t"/>
              <a:pathLst>
                <a:path extrusionOk="0" h="2242" w="2441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9" name="Google Shape;2699;p52"/>
            <p:cNvSpPr/>
            <p:nvPr/>
          </p:nvSpPr>
          <p:spPr>
            <a:xfrm>
              <a:off x="2181376" y="4334606"/>
              <a:ext cx="126719" cy="117449"/>
            </a:xfrm>
            <a:custGeom>
              <a:rect b="b" l="l" r="r" t="t"/>
              <a:pathLst>
                <a:path extrusionOk="0" h="3687" w="3978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0" name="Google Shape;2700;p52"/>
            <p:cNvSpPr/>
            <p:nvPr/>
          </p:nvSpPr>
          <p:spPr>
            <a:xfrm>
              <a:off x="1989449" y="4282269"/>
              <a:ext cx="374774" cy="346073"/>
            </a:xfrm>
            <a:custGeom>
              <a:rect b="b" l="l" r="r" t="t"/>
              <a:pathLst>
                <a:path extrusionOk="0" h="10864" w="11765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01" name="Google Shape;2701;p52"/>
          <p:cNvSpPr txBox="1"/>
          <p:nvPr/>
        </p:nvSpPr>
        <p:spPr>
          <a:xfrm>
            <a:off x="0" y="4743300"/>
            <a:ext cx="430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pectral"/>
                <a:ea typeface="Spectral"/>
                <a:cs typeface="Spectral"/>
                <a:sym typeface="Spectral"/>
              </a:rPr>
              <a:t>KPI = Key Performance Indicator</a:t>
            </a:r>
            <a:endParaRPr b="1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5" name="Shape 2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6" name="Google Shape;2706;p53"/>
          <p:cNvGrpSpPr/>
          <p:nvPr/>
        </p:nvGrpSpPr>
        <p:grpSpPr>
          <a:xfrm>
            <a:off x="4323443" y="2683892"/>
            <a:ext cx="486900" cy="607800"/>
            <a:chOff x="4314469" y="1612892"/>
            <a:chExt cx="486900" cy="607800"/>
          </a:xfrm>
        </p:grpSpPr>
        <p:sp>
          <p:nvSpPr>
            <p:cNvPr id="2707" name="Google Shape;2707;p53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8" name="Google Shape;2708;p53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09" name="Google Shape;2709;p53"/>
          <p:cNvSpPr/>
          <p:nvPr/>
        </p:nvSpPr>
        <p:spPr>
          <a:xfrm>
            <a:off x="1112575" y="2195226"/>
            <a:ext cx="2309700" cy="18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0" name="Google Shape;2710;p53"/>
          <p:cNvSpPr txBox="1"/>
          <p:nvPr>
            <p:ph idx="1" type="subTitle"/>
          </p:nvPr>
        </p:nvSpPr>
        <p:spPr>
          <a:xfrm>
            <a:off x="1160974" y="2473140"/>
            <a:ext cx="22152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App Efficiency</a:t>
            </a:r>
            <a:endParaRPr/>
          </a:p>
        </p:txBody>
      </p:sp>
      <p:sp>
        <p:nvSpPr>
          <p:cNvPr id="2711" name="Google Shape;2711;p53"/>
          <p:cNvSpPr txBox="1"/>
          <p:nvPr>
            <p:ph idx="2" type="subTitle"/>
          </p:nvPr>
        </p:nvSpPr>
        <p:spPr>
          <a:xfrm>
            <a:off x="1160374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Easier to navigate with </a:t>
            </a:r>
            <a:r>
              <a:rPr b="1" lang="en" sz="1600"/>
              <a:t>streamlined flows</a:t>
            </a:r>
            <a:r>
              <a:rPr lang="en" sz="1600"/>
              <a:t> and </a:t>
            </a:r>
            <a:r>
              <a:rPr b="1" lang="en" sz="1600"/>
              <a:t>simplified interface</a:t>
            </a:r>
            <a:endParaRPr b="1" sz="1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712" name="Google Shape;2712;p53"/>
          <p:cNvSpPr/>
          <p:nvPr/>
        </p:nvSpPr>
        <p:spPr>
          <a:xfrm>
            <a:off x="3417150" y="3291700"/>
            <a:ext cx="2309700" cy="18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3" name="Google Shape;2713;p53"/>
          <p:cNvSpPr txBox="1"/>
          <p:nvPr>
            <p:ph idx="3" type="subTitle"/>
          </p:nvPr>
        </p:nvSpPr>
        <p:spPr>
          <a:xfrm>
            <a:off x="3466800" y="3589294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Robustness</a:t>
            </a:r>
            <a:endParaRPr/>
          </a:p>
        </p:txBody>
      </p:sp>
      <p:sp>
        <p:nvSpPr>
          <p:cNvPr id="2714" name="Google Shape;2714;p53"/>
          <p:cNvSpPr txBox="1"/>
          <p:nvPr>
            <p:ph idx="4" type="subTitle"/>
          </p:nvPr>
        </p:nvSpPr>
        <p:spPr>
          <a:xfrm>
            <a:off x="3464400" y="3882705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Improved </a:t>
            </a:r>
            <a:r>
              <a:rPr b="1" lang="en" sz="1600"/>
              <a:t>error handling</a:t>
            </a:r>
            <a:r>
              <a:rPr lang="en" sz="1600"/>
              <a:t> and </a:t>
            </a:r>
            <a:r>
              <a:rPr b="1" lang="en" sz="1600"/>
              <a:t>clearer instructions</a:t>
            </a:r>
            <a:endParaRPr b="1" sz="1600"/>
          </a:p>
        </p:txBody>
      </p:sp>
      <p:sp>
        <p:nvSpPr>
          <p:cNvPr id="2715" name="Google Shape;2715;p53"/>
          <p:cNvSpPr/>
          <p:nvPr/>
        </p:nvSpPr>
        <p:spPr>
          <a:xfrm>
            <a:off x="5721750" y="2197326"/>
            <a:ext cx="2309700" cy="18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6" name="Google Shape;2716;p53"/>
          <p:cNvSpPr txBox="1"/>
          <p:nvPr>
            <p:ph idx="5" type="subTitle"/>
          </p:nvPr>
        </p:nvSpPr>
        <p:spPr>
          <a:xfrm>
            <a:off x="5506000" y="2473150"/>
            <a:ext cx="28341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User Satisfaction</a:t>
            </a:r>
            <a:endParaRPr/>
          </a:p>
        </p:txBody>
      </p:sp>
      <p:sp>
        <p:nvSpPr>
          <p:cNvPr id="2717" name="Google Shape;2717;p53"/>
          <p:cNvSpPr txBox="1"/>
          <p:nvPr>
            <p:ph idx="6" type="subTitle"/>
          </p:nvPr>
        </p:nvSpPr>
        <p:spPr>
          <a:xfrm>
            <a:off x="5768426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Enhanced </a:t>
            </a:r>
            <a:r>
              <a:rPr b="1" lang="en" sz="1600"/>
              <a:t>design aesthetics</a:t>
            </a:r>
            <a:r>
              <a:rPr lang="en" sz="1600"/>
              <a:t> and </a:t>
            </a:r>
            <a:r>
              <a:rPr b="1" lang="en" sz="1600"/>
              <a:t>functionality</a:t>
            </a:r>
            <a:endParaRPr b="1" sz="1600"/>
          </a:p>
        </p:txBody>
      </p:sp>
      <p:grpSp>
        <p:nvGrpSpPr>
          <p:cNvPr id="2718" name="Google Shape;2718;p53"/>
          <p:cNvGrpSpPr/>
          <p:nvPr/>
        </p:nvGrpSpPr>
        <p:grpSpPr>
          <a:xfrm>
            <a:off x="1947568" y="1613522"/>
            <a:ext cx="526339" cy="589947"/>
            <a:chOff x="1690218" y="1609641"/>
            <a:chExt cx="526339" cy="577699"/>
          </a:xfrm>
        </p:grpSpPr>
        <p:sp>
          <p:nvSpPr>
            <p:cNvPr id="2719" name="Google Shape;2719;p53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0" name="Google Shape;2720;p53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21" name="Google Shape;2721;p53"/>
          <p:cNvGrpSpPr/>
          <p:nvPr/>
        </p:nvGrpSpPr>
        <p:grpSpPr>
          <a:xfrm>
            <a:off x="2043970" y="1751915"/>
            <a:ext cx="276354" cy="384934"/>
            <a:chOff x="897141" y="3359875"/>
            <a:chExt cx="257962" cy="352762"/>
          </a:xfrm>
        </p:grpSpPr>
        <p:sp>
          <p:nvSpPr>
            <p:cNvPr id="2722" name="Google Shape;2722;p53"/>
            <p:cNvSpPr/>
            <p:nvPr/>
          </p:nvSpPr>
          <p:spPr>
            <a:xfrm>
              <a:off x="897141" y="3359875"/>
              <a:ext cx="257962" cy="352762"/>
            </a:xfrm>
            <a:custGeom>
              <a:rect b="b" l="l" r="r" t="t"/>
              <a:pathLst>
                <a:path extrusionOk="0" h="11074" w="8098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3" name="Google Shape;2723;p53"/>
            <p:cNvSpPr/>
            <p:nvPr/>
          </p:nvSpPr>
          <p:spPr>
            <a:xfrm>
              <a:off x="945688" y="3593691"/>
              <a:ext cx="160485" cy="89736"/>
            </a:xfrm>
            <a:custGeom>
              <a:rect b="b" l="l" r="r" t="t"/>
              <a:pathLst>
                <a:path extrusionOk="0" h="2817" w="5038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4" name="Google Shape;2724;p53"/>
            <p:cNvSpPr/>
            <p:nvPr/>
          </p:nvSpPr>
          <p:spPr>
            <a:xfrm>
              <a:off x="1045076" y="3638256"/>
              <a:ext cx="27332" cy="27714"/>
            </a:xfrm>
            <a:custGeom>
              <a:rect b="b" l="l" r="r" t="t"/>
              <a:pathLst>
                <a:path extrusionOk="0" h="870" w="858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5" name="Google Shape;2725;p53"/>
            <p:cNvSpPr/>
            <p:nvPr/>
          </p:nvSpPr>
          <p:spPr>
            <a:xfrm>
              <a:off x="976046" y="3643194"/>
              <a:ext cx="28096" cy="27332"/>
            </a:xfrm>
            <a:custGeom>
              <a:rect b="b" l="l" r="r" t="t"/>
              <a:pathLst>
                <a:path extrusionOk="0" h="858" w="882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6" name="Google Shape;2726;p53"/>
            <p:cNvSpPr/>
            <p:nvPr/>
          </p:nvSpPr>
          <p:spPr>
            <a:xfrm>
              <a:off x="1004493" y="3613218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7" name="Google Shape;2727;p53"/>
            <p:cNvSpPr/>
            <p:nvPr/>
          </p:nvSpPr>
          <p:spPr>
            <a:xfrm>
              <a:off x="991209" y="3555975"/>
              <a:ext cx="31505" cy="31122"/>
            </a:xfrm>
            <a:custGeom>
              <a:rect b="b" l="l" r="r" t="t"/>
              <a:pathLst>
                <a:path extrusionOk="0" h="977" w="989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8" name="Google Shape;2728;p53"/>
            <p:cNvSpPr/>
            <p:nvPr/>
          </p:nvSpPr>
          <p:spPr>
            <a:xfrm>
              <a:off x="1023447" y="3528261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9" name="Google Shape;2729;p53"/>
            <p:cNvSpPr/>
            <p:nvPr/>
          </p:nvSpPr>
          <p:spPr>
            <a:xfrm>
              <a:off x="1008284" y="3488442"/>
              <a:ext cx="28096" cy="27714"/>
            </a:xfrm>
            <a:custGeom>
              <a:rect b="b" l="l" r="r" t="t"/>
              <a:pathLst>
                <a:path extrusionOk="0" h="870" w="882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30" name="Google Shape;2730;p53"/>
          <p:cNvSpPr/>
          <p:nvPr/>
        </p:nvSpPr>
        <p:spPr>
          <a:xfrm>
            <a:off x="4395097" y="2931822"/>
            <a:ext cx="340252" cy="275461"/>
          </a:xfrm>
          <a:custGeom>
            <a:rect b="b" l="l" r="r" t="t"/>
            <a:pathLst>
              <a:path extrusionOk="0" h="9809" w="11967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1" name="Google Shape;2731;p53"/>
          <p:cNvSpPr/>
          <p:nvPr/>
        </p:nvSpPr>
        <p:spPr>
          <a:xfrm>
            <a:off x="541400" y="336850"/>
            <a:ext cx="4041000" cy="74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2" name="Google Shape;2732;p53"/>
          <p:cNvSpPr txBox="1"/>
          <p:nvPr>
            <p:ph type="title"/>
          </p:nvPr>
        </p:nvSpPr>
        <p:spPr>
          <a:xfrm>
            <a:off x="539550" y="340907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Progress toward Goals</a:t>
            </a:r>
            <a:endParaRPr/>
          </a:p>
        </p:txBody>
      </p:sp>
      <p:grpSp>
        <p:nvGrpSpPr>
          <p:cNvPr id="2733" name="Google Shape;2733;p53"/>
          <p:cNvGrpSpPr/>
          <p:nvPr/>
        </p:nvGrpSpPr>
        <p:grpSpPr>
          <a:xfrm flipH="1" rot="10800000">
            <a:off x="672370" y="749745"/>
            <a:ext cx="1117714" cy="480760"/>
            <a:chOff x="6659230" y="279450"/>
            <a:chExt cx="2217246" cy="953700"/>
          </a:xfrm>
        </p:grpSpPr>
        <p:sp>
          <p:nvSpPr>
            <p:cNvPr id="2734" name="Google Shape;2734;p53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5" name="Google Shape;2735;p53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6" name="Google Shape;2736;p53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7" name="Google Shape;2737;p53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8" name="Google Shape;2738;p53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39" name="Google Shape;2739;p53"/>
          <p:cNvSpPr/>
          <p:nvPr/>
        </p:nvSpPr>
        <p:spPr>
          <a:xfrm>
            <a:off x="7863721" y="929902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40" name="Google Shape;2740;p53"/>
          <p:cNvGrpSpPr/>
          <p:nvPr/>
        </p:nvGrpSpPr>
        <p:grpSpPr>
          <a:xfrm flipH="1">
            <a:off x="6659878" y="1613522"/>
            <a:ext cx="526339" cy="589947"/>
            <a:chOff x="1690218" y="1609641"/>
            <a:chExt cx="526339" cy="577699"/>
          </a:xfrm>
        </p:grpSpPr>
        <p:sp>
          <p:nvSpPr>
            <p:cNvPr id="2741" name="Google Shape;2741;p53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2" name="Google Shape;2742;p53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43" name="Google Shape;2743;p53"/>
          <p:cNvGrpSpPr/>
          <p:nvPr/>
        </p:nvGrpSpPr>
        <p:grpSpPr>
          <a:xfrm>
            <a:off x="6749497" y="1796380"/>
            <a:ext cx="340257" cy="315341"/>
            <a:chOff x="1989449" y="4282269"/>
            <a:chExt cx="374774" cy="346073"/>
          </a:xfrm>
        </p:grpSpPr>
        <p:sp>
          <p:nvSpPr>
            <p:cNvPr id="2744" name="Google Shape;2744;p53"/>
            <p:cNvSpPr/>
            <p:nvPr/>
          </p:nvSpPr>
          <p:spPr>
            <a:xfrm>
              <a:off x="2067590" y="4506432"/>
              <a:ext cx="78172" cy="70941"/>
            </a:xfrm>
            <a:custGeom>
              <a:rect b="b" l="l" r="r" t="t"/>
              <a:pathLst>
                <a:path extrusionOk="0" h="2227" w="2454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5" name="Google Shape;2745;p53"/>
            <p:cNvSpPr/>
            <p:nvPr/>
          </p:nvSpPr>
          <p:spPr>
            <a:xfrm>
              <a:off x="2036117" y="4422972"/>
              <a:ext cx="77790" cy="70973"/>
            </a:xfrm>
            <a:custGeom>
              <a:rect b="b" l="l" r="r" t="t"/>
              <a:pathLst>
                <a:path extrusionOk="0" h="2228" w="2442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6" name="Google Shape;2746;p53"/>
            <p:cNvSpPr/>
            <p:nvPr/>
          </p:nvSpPr>
          <p:spPr>
            <a:xfrm>
              <a:off x="2073292" y="4336327"/>
              <a:ext cx="77758" cy="71419"/>
            </a:xfrm>
            <a:custGeom>
              <a:rect b="b" l="l" r="r" t="t"/>
              <a:pathLst>
                <a:path extrusionOk="0" h="2242" w="2441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7" name="Google Shape;2747;p53"/>
            <p:cNvSpPr/>
            <p:nvPr/>
          </p:nvSpPr>
          <p:spPr>
            <a:xfrm>
              <a:off x="2181376" y="4334606"/>
              <a:ext cx="126719" cy="117449"/>
            </a:xfrm>
            <a:custGeom>
              <a:rect b="b" l="l" r="r" t="t"/>
              <a:pathLst>
                <a:path extrusionOk="0" h="3687" w="3978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8" name="Google Shape;2748;p53"/>
            <p:cNvSpPr/>
            <p:nvPr/>
          </p:nvSpPr>
          <p:spPr>
            <a:xfrm>
              <a:off x="1989449" y="4282269"/>
              <a:ext cx="374774" cy="346073"/>
            </a:xfrm>
            <a:custGeom>
              <a:rect b="b" l="l" r="r" t="t"/>
              <a:pathLst>
                <a:path extrusionOk="0" h="10864" w="11765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2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Google Shape;2753;p54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Major Design Changes</a:t>
            </a:r>
            <a:endParaRPr sz="4800"/>
          </a:p>
        </p:txBody>
      </p:sp>
      <p:sp>
        <p:nvSpPr>
          <p:cNvPr id="2754" name="Google Shape;2754;p54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5" name="Google Shape;2755;p54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56" name="Google Shape;2756;p54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757" name="Google Shape;2757;p54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8" name="Google Shape;2758;p54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9" name="Google Shape;2759;p54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0" name="Google Shape;2760;p54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1" name="Google Shape;2761;p54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2" name="Google Shape;2762;p54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63" name="Google Shape;2763;p54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764" name="Google Shape;2764;p5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5" name="Google Shape;2765;p5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6" name="Google Shape;2766;p5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7" name="Google Shape;2767;p5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8" name="Google Shape;2768;p5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69" name="Google Shape;2769;p54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0" name="Google Shape;2770;p54"/>
          <p:cNvSpPr/>
          <p:nvPr/>
        </p:nvSpPr>
        <p:spPr>
          <a:xfrm>
            <a:off x="2231651" y="176478"/>
            <a:ext cx="2207014" cy="142955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4" name="Shape 2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" name="Google Shape;2775;p55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 #1: “Post a Song” Draft  </a:t>
            </a:r>
            <a:endParaRPr sz="2100"/>
          </a:p>
        </p:txBody>
      </p:sp>
      <p:sp>
        <p:nvSpPr>
          <p:cNvPr id="2776" name="Google Shape;2776;p55"/>
          <p:cNvSpPr/>
          <p:nvPr/>
        </p:nvSpPr>
        <p:spPr>
          <a:xfrm>
            <a:off x="388050" y="954350"/>
            <a:ext cx="4184100" cy="412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7" name="Google Shape;2777;p55"/>
          <p:cNvSpPr txBox="1"/>
          <p:nvPr>
            <p:ph idx="4294967295" type="subTitle"/>
          </p:nvPr>
        </p:nvSpPr>
        <p:spPr>
          <a:xfrm>
            <a:off x="7124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Before:</a:t>
            </a:r>
            <a:endParaRPr sz="1900"/>
          </a:p>
        </p:txBody>
      </p:sp>
      <p:sp>
        <p:nvSpPr>
          <p:cNvPr id="2778" name="Google Shape;2778;p55"/>
          <p:cNvSpPr txBox="1"/>
          <p:nvPr/>
        </p:nvSpPr>
        <p:spPr>
          <a:xfrm>
            <a:off x="712425" y="1469550"/>
            <a:ext cx="3546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Post draft components were all on one page</a:t>
            </a:r>
            <a:endParaRPr/>
          </a:p>
        </p:txBody>
      </p:sp>
      <p:sp>
        <p:nvSpPr>
          <p:cNvPr id="2779" name="Google Shape;2779;p55"/>
          <p:cNvSpPr/>
          <p:nvPr/>
        </p:nvSpPr>
        <p:spPr>
          <a:xfrm>
            <a:off x="4572150" y="954350"/>
            <a:ext cx="4184100" cy="412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0" name="Google Shape;2780;p55"/>
          <p:cNvSpPr txBox="1"/>
          <p:nvPr>
            <p:ph idx="4294967295" type="subTitle"/>
          </p:nvPr>
        </p:nvSpPr>
        <p:spPr>
          <a:xfrm>
            <a:off x="47450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After:</a:t>
            </a:r>
            <a:r>
              <a:rPr b="1" lang="en" sz="1900"/>
              <a:t> </a:t>
            </a:r>
            <a:endParaRPr sz="1900"/>
          </a:p>
        </p:txBody>
      </p:sp>
      <p:sp>
        <p:nvSpPr>
          <p:cNvPr id="2781" name="Google Shape;2781;p55"/>
          <p:cNvSpPr txBox="1"/>
          <p:nvPr/>
        </p:nvSpPr>
        <p:spPr>
          <a:xfrm>
            <a:off x="4745025" y="1469550"/>
            <a:ext cx="365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Post draft separated into multiple screens</a:t>
            </a:r>
            <a:endParaRPr/>
          </a:p>
        </p:txBody>
      </p:sp>
      <p:pic>
        <p:nvPicPr>
          <p:cNvPr id="2782" name="Google Shape;278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075" y="1838850"/>
            <a:ext cx="3590500" cy="170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3" name="Google Shape;278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9250" y="3540750"/>
            <a:ext cx="2588825" cy="1387825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84" name="Google Shape;2784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5189" y="1838850"/>
            <a:ext cx="2341775" cy="3102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85" name="Google Shape;2785;p55"/>
          <p:cNvSpPr/>
          <p:nvPr/>
        </p:nvSpPr>
        <p:spPr>
          <a:xfrm>
            <a:off x="1604200" y="2384825"/>
            <a:ext cx="1733100" cy="2227500"/>
          </a:xfrm>
          <a:prstGeom prst="roundRect">
            <a:avLst>
              <a:gd fmla="val 13223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786" name="Google Shape;2786;p55"/>
          <p:cNvCxnSpPr/>
          <p:nvPr/>
        </p:nvCxnSpPr>
        <p:spPr>
          <a:xfrm flipH="1" rot="10800000">
            <a:off x="960350" y="2928975"/>
            <a:ext cx="643800" cy="300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87" name="Google Shape;2787;p55"/>
          <p:cNvCxnSpPr/>
          <p:nvPr/>
        </p:nvCxnSpPr>
        <p:spPr>
          <a:xfrm flipH="1" rot="10800000">
            <a:off x="960350" y="3259550"/>
            <a:ext cx="643800" cy="300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88" name="Google Shape;2788;p55"/>
          <p:cNvCxnSpPr/>
          <p:nvPr/>
        </p:nvCxnSpPr>
        <p:spPr>
          <a:xfrm flipH="1" rot="10800000">
            <a:off x="960350" y="3747725"/>
            <a:ext cx="643800" cy="300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89" name="Google Shape;2789;p55"/>
          <p:cNvCxnSpPr/>
          <p:nvPr/>
        </p:nvCxnSpPr>
        <p:spPr>
          <a:xfrm flipH="1" rot="10800000">
            <a:off x="960350" y="4112550"/>
            <a:ext cx="643800" cy="300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90" name="Google Shape;2790;p55"/>
          <p:cNvSpPr/>
          <p:nvPr/>
        </p:nvSpPr>
        <p:spPr>
          <a:xfrm>
            <a:off x="4955325" y="1987350"/>
            <a:ext cx="1057500" cy="369300"/>
          </a:xfrm>
          <a:prstGeom prst="roundRect">
            <a:avLst>
              <a:gd fmla="val 13223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91" name="Google Shape;2791;p55"/>
          <p:cNvSpPr/>
          <p:nvPr/>
        </p:nvSpPr>
        <p:spPr>
          <a:xfrm>
            <a:off x="7607225" y="2413400"/>
            <a:ext cx="719100" cy="222000"/>
          </a:xfrm>
          <a:prstGeom prst="roundRect">
            <a:avLst>
              <a:gd fmla="val 13223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92" name="Google Shape;2792;p55"/>
          <p:cNvSpPr/>
          <p:nvPr/>
        </p:nvSpPr>
        <p:spPr>
          <a:xfrm>
            <a:off x="6450475" y="2356650"/>
            <a:ext cx="719100" cy="222000"/>
          </a:xfrm>
          <a:prstGeom prst="roundRect">
            <a:avLst>
              <a:gd fmla="val 13223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93" name="Google Shape;2793;p55"/>
          <p:cNvSpPr/>
          <p:nvPr/>
        </p:nvSpPr>
        <p:spPr>
          <a:xfrm>
            <a:off x="5527675" y="3975800"/>
            <a:ext cx="719100" cy="222000"/>
          </a:xfrm>
          <a:prstGeom prst="roundRect">
            <a:avLst>
              <a:gd fmla="val 13223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94" name="Google Shape;2794;p55"/>
          <p:cNvSpPr/>
          <p:nvPr/>
        </p:nvSpPr>
        <p:spPr>
          <a:xfrm>
            <a:off x="6708525" y="3540750"/>
            <a:ext cx="987300" cy="1277700"/>
          </a:xfrm>
          <a:prstGeom prst="roundRect">
            <a:avLst>
              <a:gd fmla="val 13223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8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p56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 #</a:t>
            </a:r>
            <a:r>
              <a:rPr lang="en" sz="2100"/>
              <a:t>1</a:t>
            </a:r>
            <a:r>
              <a:rPr lang="en" sz="2100"/>
              <a:t>: “Post a Song” Draft</a:t>
            </a:r>
            <a:endParaRPr sz="2100"/>
          </a:p>
        </p:txBody>
      </p:sp>
      <p:sp>
        <p:nvSpPr>
          <p:cNvPr id="2800" name="Google Shape;2800;p56"/>
          <p:cNvSpPr/>
          <p:nvPr/>
        </p:nvSpPr>
        <p:spPr>
          <a:xfrm>
            <a:off x="539575" y="954350"/>
            <a:ext cx="8064900" cy="4118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1" name="Google Shape;2801;p56"/>
          <p:cNvSpPr txBox="1"/>
          <p:nvPr>
            <p:ph idx="4294967295" type="subTitle"/>
          </p:nvPr>
        </p:nvSpPr>
        <p:spPr>
          <a:xfrm>
            <a:off x="7124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Revised Design</a:t>
            </a:r>
            <a:endParaRPr sz="1900"/>
          </a:p>
        </p:txBody>
      </p:sp>
      <p:sp>
        <p:nvSpPr>
          <p:cNvPr id="2802" name="Google Shape;2802;p56"/>
          <p:cNvSpPr txBox="1"/>
          <p:nvPr/>
        </p:nvSpPr>
        <p:spPr>
          <a:xfrm>
            <a:off x="712425" y="1469550"/>
            <a:ext cx="333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Post draft separated into multiple screens </a:t>
            </a:r>
            <a:endParaRPr/>
          </a:p>
        </p:txBody>
      </p:sp>
      <p:sp>
        <p:nvSpPr>
          <p:cNvPr id="2803" name="Google Shape;2803;p56"/>
          <p:cNvSpPr txBox="1"/>
          <p:nvPr/>
        </p:nvSpPr>
        <p:spPr>
          <a:xfrm>
            <a:off x="4572000" y="1198825"/>
            <a:ext cx="38175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Feedback: </a:t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Font typeface="Spectral"/>
              <a:buChar char="●"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Benedict: “Right now, I would be looking at a share icon” this inferred to us that the users were not clear on how to share a post when it was all together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Clare: Wanted to exit out of the screen at the beginning because they were unsure about whether they start off at a post draft or if they had to navigate to a “start post” button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Change: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Each section of the post is now shown on a separate screen instead of all sections on one screen. 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Rationale: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llows users to process each question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individually and without being overwhelmed from too much information on one screen.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804" name="Google Shape;280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425" y="1838850"/>
            <a:ext cx="3590500" cy="170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5" name="Google Shape;2805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3263" y="3540750"/>
            <a:ext cx="2588825" cy="1387825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9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57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 #2: Home Screen and Main Feed</a:t>
            </a:r>
            <a:endParaRPr sz="2100"/>
          </a:p>
        </p:txBody>
      </p:sp>
      <p:sp>
        <p:nvSpPr>
          <p:cNvPr id="2811" name="Google Shape;2811;p57"/>
          <p:cNvSpPr/>
          <p:nvPr/>
        </p:nvSpPr>
        <p:spPr>
          <a:xfrm>
            <a:off x="539550" y="954350"/>
            <a:ext cx="4032600" cy="386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2" name="Google Shape;2812;p57"/>
          <p:cNvSpPr txBox="1"/>
          <p:nvPr>
            <p:ph idx="4294967295" type="subTitle"/>
          </p:nvPr>
        </p:nvSpPr>
        <p:spPr>
          <a:xfrm>
            <a:off x="7124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Before:</a:t>
            </a:r>
            <a:endParaRPr sz="1900"/>
          </a:p>
        </p:txBody>
      </p:sp>
      <p:sp>
        <p:nvSpPr>
          <p:cNvPr id="2813" name="Google Shape;2813;p57"/>
          <p:cNvSpPr txBox="1"/>
          <p:nvPr/>
        </p:nvSpPr>
        <p:spPr>
          <a:xfrm>
            <a:off x="712425" y="1469550"/>
            <a:ext cx="344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Multiple feeds and links on home screen</a:t>
            </a:r>
            <a:endParaRPr/>
          </a:p>
        </p:txBody>
      </p:sp>
      <p:sp>
        <p:nvSpPr>
          <p:cNvPr id="2814" name="Google Shape;2814;p57"/>
          <p:cNvSpPr/>
          <p:nvPr/>
        </p:nvSpPr>
        <p:spPr>
          <a:xfrm>
            <a:off x="4572150" y="954350"/>
            <a:ext cx="4032600" cy="386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5" name="Google Shape;2815;p57"/>
          <p:cNvSpPr txBox="1"/>
          <p:nvPr>
            <p:ph idx="4294967295" type="subTitle"/>
          </p:nvPr>
        </p:nvSpPr>
        <p:spPr>
          <a:xfrm>
            <a:off x="47450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After: </a:t>
            </a:r>
            <a:endParaRPr sz="1900"/>
          </a:p>
        </p:txBody>
      </p:sp>
      <p:sp>
        <p:nvSpPr>
          <p:cNvPr id="2816" name="Google Shape;2816;p57"/>
          <p:cNvSpPr txBox="1"/>
          <p:nvPr/>
        </p:nvSpPr>
        <p:spPr>
          <a:xfrm>
            <a:off x="4745025" y="14695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Different tabs for different feeds </a:t>
            </a:r>
            <a:endParaRPr/>
          </a:p>
        </p:txBody>
      </p:sp>
      <p:pic>
        <p:nvPicPr>
          <p:cNvPr id="2817" name="Google Shape;281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1452" y="1838850"/>
            <a:ext cx="2214000" cy="27890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18" name="Google Shape;2818;p57"/>
          <p:cNvCxnSpPr/>
          <p:nvPr/>
        </p:nvCxnSpPr>
        <p:spPr>
          <a:xfrm rot="10800000">
            <a:off x="7348000" y="1646450"/>
            <a:ext cx="1021500" cy="90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819" name="Google Shape;2819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8113" y="1838850"/>
            <a:ext cx="2155924" cy="2866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20" name="Google Shape;2820;p57"/>
          <p:cNvCxnSpPr>
            <a:stCxn id="2813" idx="1"/>
            <a:endCxn id="2821" idx="1"/>
          </p:cNvCxnSpPr>
          <p:nvPr/>
        </p:nvCxnSpPr>
        <p:spPr>
          <a:xfrm>
            <a:off x="712425" y="1654200"/>
            <a:ext cx="479400" cy="814800"/>
          </a:xfrm>
          <a:prstGeom prst="bentConnector4">
            <a:avLst>
              <a:gd fmla="val -49671" name="adj1"/>
              <a:gd fmla="val 98398" name="adj2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22" name="Google Shape;2822;p57"/>
          <p:cNvSpPr/>
          <p:nvPr/>
        </p:nvSpPr>
        <p:spPr>
          <a:xfrm>
            <a:off x="1300025" y="2243463"/>
            <a:ext cx="2214000" cy="301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23" name="Google Shape;2823;p57"/>
          <p:cNvSpPr/>
          <p:nvPr/>
        </p:nvSpPr>
        <p:spPr>
          <a:xfrm>
            <a:off x="3024525" y="2989950"/>
            <a:ext cx="375900" cy="301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824" name="Google Shape;2824;p57"/>
          <p:cNvCxnSpPr/>
          <p:nvPr/>
        </p:nvCxnSpPr>
        <p:spPr>
          <a:xfrm rot="10800000">
            <a:off x="7455075" y="2519550"/>
            <a:ext cx="910800" cy="30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5" name="Google Shape;2825;p57"/>
          <p:cNvCxnSpPr/>
          <p:nvPr/>
        </p:nvCxnSpPr>
        <p:spPr>
          <a:xfrm flipH="1" rot="10800000">
            <a:off x="8359475" y="1631275"/>
            <a:ext cx="12300" cy="90060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6" name="Google Shape;2826;p57"/>
          <p:cNvSpPr/>
          <p:nvPr/>
        </p:nvSpPr>
        <p:spPr>
          <a:xfrm>
            <a:off x="5705700" y="2243475"/>
            <a:ext cx="1765500" cy="369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27" name="Google Shape;2827;p57"/>
          <p:cNvSpPr/>
          <p:nvPr/>
        </p:nvSpPr>
        <p:spPr>
          <a:xfrm>
            <a:off x="5362275" y="4203075"/>
            <a:ext cx="2382900" cy="424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1" name="Shape 2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2" name="Google Shape;2832;p58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 #2: Home Screen and Main Feed</a:t>
            </a:r>
            <a:endParaRPr sz="2100"/>
          </a:p>
        </p:txBody>
      </p:sp>
      <p:sp>
        <p:nvSpPr>
          <p:cNvPr id="2833" name="Google Shape;2833;p58"/>
          <p:cNvSpPr/>
          <p:nvPr/>
        </p:nvSpPr>
        <p:spPr>
          <a:xfrm>
            <a:off x="539550" y="954350"/>
            <a:ext cx="8064900" cy="386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4" name="Google Shape;2834;p58"/>
          <p:cNvSpPr txBox="1"/>
          <p:nvPr>
            <p:ph idx="4294967295" type="subTitle"/>
          </p:nvPr>
        </p:nvSpPr>
        <p:spPr>
          <a:xfrm>
            <a:off x="7124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Revised Design</a:t>
            </a:r>
            <a:endParaRPr sz="1900"/>
          </a:p>
        </p:txBody>
      </p:sp>
      <p:sp>
        <p:nvSpPr>
          <p:cNvPr id="2835" name="Google Shape;2835;p58"/>
          <p:cNvSpPr txBox="1"/>
          <p:nvPr/>
        </p:nvSpPr>
        <p:spPr>
          <a:xfrm>
            <a:off x="712425" y="1469550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Different tabs for different feeds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36" name="Google Shape;2836;p58"/>
          <p:cNvSpPr txBox="1"/>
          <p:nvPr/>
        </p:nvSpPr>
        <p:spPr>
          <a:xfrm>
            <a:off x="4441175" y="993050"/>
            <a:ext cx="39855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Feedback: </a:t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Clare: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“Am I looking at my own posts? Or are these other users’ posts?”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Adrian: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“Create a playlist from my own posts… where are my own posts?”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Change: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We created link between the posts and charts by assigning them to distinct feed screens, accessible through separate tabs to maintain a clear distinction. We also isolated the user's profile and introduced a Reprise' button in the bottom navigation bar.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Rationale: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During low-fi testing, it was unclear where users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find their past posts. Users were also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overwhelmed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with the home page which had too many buttons and links without clear grouping. We addressed feedback by grouping functions into tabs and a nav bar.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837" name="Google Shape;283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802" y="1766775"/>
            <a:ext cx="2214000" cy="27890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38" name="Google Shape;2838;p58"/>
          <p:cNvCxnSpPr/>
          <p:nvPr/>
        </p:nvCxnSpPr>
        <p:spPr>
          <a:xfrm rot="10800000">
            <a:off x="2803425" y="2447475"/>
            <a:ext cx="910800" cy="30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9" name="Google Shape;2839;p58"/>
          <p:cNvSpPr/>
          <p:nvPr/>
        </p:nvSpPr>
        <p:spPr>
          <a:xfrm>
            <a:off x="1054050" y="2171400"/>
            <a:ext cx="1765500" cy="369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40" name="Google Shape;2840;p58"/>
          <p:cNvSpPr/>
          <p:nvPr/>
        </p:nvSpPr>
        <p:spPr>
          <a:xfrm>
            <a:off x="710625" y="4131000"/>
            <a:ext cx="2382900" cy="424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4" name="Shape 2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5" name="Google Shape;2845;p59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 #3: User Profile and Reprise</a:t>
            </a:r>
            <a:endParaRPr sz="2100"/>
          </a:p>
        </p:txBody>
      </p:sp>
      <p:sp>
        <p:nvSpPr>
          <p:cNvPr id="2846" name="Google Shape;2846;p59"/>
          <p:cNvSpPr/>
          <p:nvPr/>
        </p:nvSpPr>
        <p:spPr>
          <a:xfrm>
            <a:off x="539550" y="954350"/>
            <a:ext cx="4032600" cy="404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7" name="Google Shape;2847;p59"/>
          <p:cNvSpPr txBox="1"/>
          <p:nvPr>
            <p:ph idx="4294967295" type="subTitle"/>
          </p:nvPr>
        </p:nvSpPr>
        <p:spPr>
          <a:xfrm>
            <a:off x="7124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Before:</a:t>
            </a:r>
            <a:endParaRPr sz="1900"/>
          </a:p>
        </p:txBody>
      </p:sp>
      <p:sp>
        <p:nvSpPr>
          <p:cNvPr id="2848" name="Google Shape;2848;p59"/>
          <p:cNvSpPr txBox="1"/>
          <p:nvPr/>
        </p:nvSpPr>
        <p:spPr>
          <a:xfrm>
            <a:off x="712425" y="1469550"/>
            <a:ext cx="385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Calendar </a:t>
            </a: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shows </a:t>
            </a: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past shared songs and filter options. </a:t>
            </a:r>
            <a:endParaRPr/>
          </a:p>
        </p:txBody>
      </p:sp>
      <p:sp>
        <p:nvSpPr>
          <p:cNvPr id="2849" name="Google Shape;2849;p59"/>
          <p:cNvSpPr/>
          <p:nvPr/>
        </p:nvSpPr>
        <p:spPr>
          <a:xfrm>
            <a:off x="4572150" y="954350"/>
            <a:ext cx="4032600" cy="404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0" name="Google Shape;2850;p59"/>
          <p:cNvSpPr txBox="1"/>
          <p:nvPr>
            <p:ph idx="4294967295" type="subTitle"/>
          </p:nvPr>
        </p:nvSpPr>
        <p:spPr>
          <a:xfrm>
            <a:off x="47450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After: </a:t>
            </a:r>
            <a:endParaRPr sz="1900"/>
          </a:p>
        </p:txBody>
      </p:sp>
      <p:sp>
        <p:nvSpPr>
          <p:cNvPr id="2851" name="Google Shape;2851;p59"/>
          <p:cNvSpPr txBox="1"/>
          <p:nvPr/>
        </p:nvSpPr>
        <p:spPr>
          <a:xfrm>
            <a:off x="4745025" y="1469550"/>
            <a:ext cx="392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Clear flow where users can access calendar from own profile. Separated post history </a:t>
            </a: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and reprise. </a:t>
            </a:r>
            <a:endParaRPr/>
          </a:p>
        </p:txBody>
      </p:sp>
      <p:pic>
        <p:nvPicPr>
          <p:cNvPr id="2852" name="Google Shape;285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2263" y="2156425"/>
            <a:ext cx="2007174" cy="266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3" name="Google Shape;285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9200" y="1987350"/>
            <a:ext cx="2938951" cy="1358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4" name="Google Shape;2854;p59"/>
          <p:cNvPicPr preferRelativeResize="0"/>
          <p:nvPr/>
        </p:nvPicPr>
        <p:blipFill rotWithShape="1">
          <a:blip r:embed="rId5">
            <a:alphaModFix/>
          </a:blip>
          <a:srcRect b="0" l="0" r="62883" t="0"/>
          <a:stretch/>
        </p:blipFill>
        <p:spPr>
          <a:xfrm>
            <a:off x="5942775" y="3413350"/>
            <a:ext cx="1533300" cy="1673351"/>
          </a:xfrm>
          <a:prstGeom prst="rect">
            <a:avLst/>
          </a:prstGeom>
          <a:noFill/>
          <a:ln>
            <a:noFill/>
          </a:ln>
        </p:spPr>
      </p:pic>
      <p:sp>
        <p:nvSpPr>
          <p:cNvPr id="2855" name="Google Shape;2855;p59"/>
          <p:cNvSpPr/>
          <p:nvPr/>
        </p:nvSpPr>
        <p:spPr>
          <a:xfrm>
            <a:off x="6425625" y="4732400"/>
            <a:ext cx="433200" cy="26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856" name="Google Shape;2856;p59"/>
          <p:cNvCxnSpPr>
            <a:endCxn id="2857" idx="1"/>
          </p:cNvCxnSpPr>
          <p:nvPr/>
        </p:nvCxnSpPr>
        <p:spPr>
          <a:xfrm flipH="1" rot="5400000">
            <a:off x="6013725" y="4492950"/>
            <a:ext cx="668100" cy="93600"/>
          </a:xfrm>
          <a:prstGeom prst="curvedConnector4">
            <a:avLst>
              <a:gd fmla="val 21587" name="adj1"/>
              <a:gd fmla="val 354407" name="adj2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57" name="Google Shape;2857;p59"/>
          <p:cNvSpPr/>
          <p:nvPr/>
        </p:nvSpPr>
        <p:spPr>
          <a:xfrm>
            <a:off x="6300975" y="3826050"/>
            <a:ext cx="682500" cy="759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58" name="Google Shape;2858;p59"/>
          <p:cNvSpPr/>
          <p:nvPr/>
        </p:nvSpPr>
        <p:spPr>
          <a:xfrm>
            <a:off x="5138425" y="2113350"/>
            <a:ext cx="1124400" cy="466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2" name="Shape 2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3" name="Google Shape;2863;p60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 #3: User Profile and Reprise</a:t>
            </a:r>
            <a:endParaRPr sz="2100"/>
          </a:p>
        </p:txBody>
      </p:sp>
      <p:sp>
        <p:nvSpPr>
          <p:cNvPr id="2864" name="Google Shape;2864;p60"/>
          <p:cNvSpPr/>
          <p:nvPr/>
        </p:nvSpPr>
        <p:spPr>
          <a:xfrm>
            <a:off x="256450" y="954350"/>
            <a:ext cx="8597100" cy="4056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5" name="Google Shape;2865;p60"/>
          <p:cNvSpPr txBox="1"/>
          <p:nvPr>
            <p:ph idx="4294967295" type="subTitle"/>
          </p:nvPr>
        </p:nvSpPr>
        <p:spPr>
          <a:xfrm>
            <a:off x="712425" y="1135875"/>
            <a:ext cx="3447300" cy="4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Revised Design</a:t>
            </a:r>
            <a:endParaRPr sz="1900"/>
          </a:p>
        </p:txBody>
      </p:sp>
      <p:sp>
        <p:nvSpPr>
          <p:cNvPr id="2866" name="Google Shape;2866;p60"/>
          <p:cNvSpPr txBox="1"/>
          <p:nvPr/>
        </p:nvSpPr>
        <p:spPr>
          <a:xfrm>
            <a:off x="712425" y="1419425"/>
            <a:ext cx="3859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Clear flow where users can access calendar from own profile. Separated post history and reprise.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67" name="Google Shape;2867;p60"/>
          <p:cNvSpPr txBox="1"/>
          <p:nvPr/>
        </p:nvSpPr>
        <p:spPr>
          <a:xfrm>
            <a:off x="4493850" y="1012250"/>
            <a:ext cx="42252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Feedback: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Benedict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: “Not sure where to go from this part, either post or playlist”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Adrian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: “I wonder what Reprise does”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Clare: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She did not notice the filtering options when shown post history and she exited the screen without creating a playlist.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Change: </a:t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Separated user’s view of past music by keeping it in the profile tab. Users can also view past music in the activity tab or calendar tab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pectral"/>
              <a:buChar char="●"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Reprise is its own tab, allowing users to filter songs based on time and category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Rationale: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Differentiating "profile" for shared posts and "reprise" for playlist creation enhances user clarity on each section's function.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868" name="Google Shape;286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600" y="1911150"/>
            <a:ext cx="2938951" cy="1358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9" name="Google Shape;2869;p60"/>
          <p:cNvPicPr preferRelativeResize="0"/>
          <p:nvPr/>
        </p:nvPicPr>
        <p:blipFill rotWithShape="1">
          <a:blip r:embed="rId4">
            <a:alphaModFix/>
          </a:blip>
          <a:srcRect b="0" l="0" r="62883" t="0"/>
          <a:stretch/>
        </p:blipFill>
        <p:spPr>
          <a:xfrm>
            <a:off x="1910175" y="3337150"/>
            <a:ext cx="1533300" cy="1673351"/>
          </a:xfrm>
          <a:prstGeom prst="rect">
            <a:avLst/>
          </a:prstGeom>
          <a:noFill/>
          <a:ln>
            <a:noFill/>
          </a:ln>
        </p:spPr>
      </p:pic>
      <p:sp>
        <p:nvSpPr>
          <p:cNvPr id="2870" name="Google Shape;2870;p60"/>
          <p:cNvSpPr/>
          <p:nvPr/>
        </p:nvSpPr>
        <p:spPr>
          <a:xfrm>
            <a:off x="2393025" y="4656200"/>
            <a:ext cx="433200" cy="26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871" name="Google Shape;2871;p60"/>
          <p:cNvCxnSpPr>
            <a:endCxn id="2872" idx="1"/>
          </p:cNvCxnSpPr>
          <p:nvPr/>
        </p:nvCxnSpPr>
        <p:spPr>
          <a:xfrm flipH="1" rot="5400000">
            <a:off x="1981125" y="4416750"/>
            <a:ext cx="668100" cy="93600"/>
          </a:xfrm>
          <a:prstGeom prst="curvedConnector4">
            <a:avLst>
              <a:gd fmla="val 21587" name="adj1"/>
              <a:gd fmla="val 354407" name="adj2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72" name="Google Shape;2872;p60"/>
          <p:cNvSpPr/>
          <p:nvPr/>
        </p:nvSpPr>
        <p:spPr>
          <a:xfrm>
            <a:off x="2268375" y="3749850"/>
            <a:ext cx="682500" cy="759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73" name="Google Shape;2873;p60"/>
          <p:cNvSpPr/>
          <p:nvPr/>
        </p:nvSpPr>
        <p:spPr>
          <a:xfrm>
            <a:off x="1105825" y="2037150"/>
            <a:ext cx="1124400" cy="466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77" name="Shape 2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Google Shape;2878;p61"/>
          <p:cNvSpPr txBox="1"/>
          <p:nvPr>
            <p:ph type="title"/>
          </p:nvPr>
        </p:nvSpPr>
        <p:spPr>
          <a:xfrm>
            <a:off x="539550" y="234675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Changes Made</a:t>
            </a:r>
            <a:endParaRPr sz="2100"/>
          </a:p>
        </p:txBody>
      </p:sp>
      <p:sp>
        <p:nvSpPr>
          <p:cNvPr id="2879" name="Google Shape;2879;p61"/>
          <p:cNvSpPr/>
          <p:nvPr/>
        </p:nvSpPr>
        <p:spPr>
          <a:xfrm>
            <a:off x="6880050" y="1098150"/>
            <a:ext cx="2013300" cy="36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0" name="Google Shape;2880;p61"/>
          <p:cNvSpPr txBox="1"/>
          <p:nvPr>
            <p:ph idx="4294967295" type="subTitle"/>
          </p:nvPr>
        </p:nvSpPr>
        <p:spPr>
          <a:xfrm>
            <a:off x="6849450" y="977175"/>
            <a:ext cx="2074500" cy="37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Changes: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Lock Screen: </a:t>
            </a:r>
            <a:r>
              <a:rPr lang="en" sz="1200"/>
              <a:t> Intro screen will have a lock, user will post a song or do it later (app closes) 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3 Steps:</a:t>
            </a:r>
            <a:r>
              <a:rPr b="1" lang="en" sz="1200"/>
              <a:t> </a:t>
            </a:r>
            <a:r>
              <a:rPr lang="en" sz="1200"/>
              <a:t>User fills in their post with 3 sequential steps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NavBar: </a:t>
            </a:r>
            <a:r>
              <a:rPr lang="en" sz="1200"/>
              <a:t>Navbar at the bottom of the app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User Archives</a:t>
            </a:r>
            <a:r>
              <a:rPr lang="en" sz="1200"/>
              <a:t>: Users can see past posts through their activity tab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cxnSp>
        <p:nvCxnSpPr>
          <p:cNvPr id="2881" name="Google Shape;2881;p61"/>
          <p:cNvCxnSpPr/>
          <p:nvPr/>
        </p:nvCxnSpPr>
        <p:spPr>
          <a:xfrm rot="10800000">
            <a:off x="2027000" y="3683675"/>
            <a:ext cx="1269000" cy="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  <p:cxnSp>
        <p:nvCxnSpPr>
          <p:cNvPr id="2882" name="Google Shape;2882;p61"/>
          <p:cNvCxnSpPr/>
          <p:nvPr/>
        </p:nvCxnSpPr>
        <p:spPr>
          <a:xfrm flipH="1">
            <a:off x="2026950" y="3792625"/>
            <a:ext cx="2803500" cy="2130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  <p:pic>
        <p:nvPicPr>
          <p:cNvPr id="2883" name="Google Shape;288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450" y="977176"/>
            <a:ext cx="5450772" cy="408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87" name="Shape 2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8" name="Google Shape;2888;p62"/>
          <p:cNvSpPr txBox="1"/>
          <p:nvPr>
            <p:ph type="title"/>
          </p:nvPr>
        </p:nvSpPr>
        <p:spPr>
          <a:xfrm>
            <a:off x="539550" y="234675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Changes Made</a:t>
            </a:r>
            <a:endParaRPr sz="2100"/>
          </a:p>
        </p:txBody>
      </p:sp>
      <p:sp>
        <p:nvSpPr>
          <p:cNvPr id="2889" name="Google Shape;2889;p62"/>
          <p:cNvSpPr/>
          <p:nvPr/>
        </p:nvSpPr>
        <p:spPr>
          <a:xfrm>
            <a:off x="6880050" y="1098150"/>
            <a:ext cx="2013300" cy="36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0" name="Google Shape;2890;p62"/>
          <p:cNvSpPr txBox="1"/>
          <p:nvPr>
            <p:ph idx="4294967295" type="subTitle"/>
          </p:nvPr>
        </p:nvSpPr>
        <p:spPr>
          <a:xfrm>
            <a:off x="6849450" y="1098150"/>
            <a:ext cx="2074500" cy="36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Changes</a:t>
            </a:r>
            <a:r>
              <a:rPr b="1" lang="en" sz="1900"/>
              <a:t>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Filter:</a:t>
            </a:r>
            <a:r>
              <a:rPr lang="en" sz="1200"/>
              <a:t> Users can filter posts by category and time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cxnSp>
        <p:nvCxnSpPr>
          <p:cNvPr id="2891" name="Google Shape;2891;p62"/>
          <p:cNvCxnSpPr/>
          <p:nvPr/>
        </p:nvCxnSpPr>
        <p:spPr>
          <a:xfrm rot="10800000">
            <a:off x="2027000" y="3683675"/>
            <a:ext cx="1269000" cy="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  <p:cxnSp>
        <p:nvCxnSpPr>
          <p:cNvPr id="2892" name="Google Shape;2892;p62"/>
          <p:cNvCxnSpPr/>
          <p:nvPr/>
        </p:nvCxnSpPr>
        <p:spPr>
          <a:xfrm flipH="1">
            <a:off x="2026950" y="3792625"/>
            <a:ext cx="2803500" cy="2130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  <p:pic>
        <p:nvPicPr>
          <p:cNvPr id="2893" name="Google Shape;289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938" y="977175"/>
            <a:ext cx="5453676" cy="4090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7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p63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Medium-Fi Task Flows</a:t>
            </a:r>
            <a:endParaRPr/>
          </a:p>
        </p:txBody>
      </p:sp>
      <p:sp>
        <p:nvSpPr>
          <p:cNvPr id="2899" name="Google Shape;2899;p63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0" name="Google Shape;2900;p63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01" name="Google Shape;2901;p63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902" name="Google Shape;2902;p63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3" name="Google Shape;2903;p63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4" name="Google Shape;2904;p63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5" name="Google Shape;2905;p63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6" name="Google Shape;2906;p63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7" name="Google Shape;2907;p63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8" name="Google Shape;2908;p63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909" name="Google Shape;2909;p63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0" name="Google Shape;2910;p63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1" name="Google Shape;2911;p63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2" name="Google Shape;2912;p63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3" name="Google Shape;2913;p63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14" name="Google Shape;2914;p63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5" name="Google Shape;2915;p63"/>
          <p:cNvSpPr/>
          <p:nvPr/>
        </p:nvSpPr>
        <p:spPr>
          <a:xfrm>
            <a:off x="2231651" y="176478"/>
            <a:ext cx="2137149" cy="146000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19" name="Shape 2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0" name="Google Shape;292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175" y="4136675"/>
            <a:ext cx="768038" cy="750970"/>
          </a:xfrm>
          <a:prstGeom prst="rect">
            <a:avLst/>
          </a:prstGeom>
          <a:noFill/>
          <a:ln>
            <a:noFill/>
          </a:ln>
        </p:spPr>
      </p:pic>
      <p:sp>
        <p:nvSpPr>
          <p:cNvPr id="2921" name="Google Shape;2921;p64"/>
          <p:cNvSpPr txBox="1"/>
          <p:nvPr>
            <p:ph idx="2" type="title"/>
          </p:nvPr>
        </p:nvSpPr>
        <p:spPr>
          <a:xfrm>
            <a:off x="91250" y="339725"/>
            <a:ext cx="2097300" cy="1040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Search Up Song</a:t>
            </a:r>
            <a:endParaRPr sz="3000"/>
          </a:p>
        </p:txBody>
      </p:sp>
      <p:pic>
        <p:nvPicPr>
          <p:cNvPr id="2922" name="Google Shape;292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9174" y="152400"/>
            <a:ext cx="2231175" cy="4837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3" name="Google Shape;2923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75600" y="152400"/>
            <a:ext cx="2231175" cy="4837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27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Google Shape;2928;p65"/>
          <p:cNvSpPr txBox="1"/>
          <p:nvPr>
            <p:ph idx="2" type="title"/>
          </p:nvPr>
        </p:nvSpPr>
        <p:spPr>
          <a:xfrm>
            <a:off x="91250" y="339725"/>
            <a:ext cx="2097300" cy="1040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Personalize Post</a:t>
            </a:r>
            <a:endParaRPr sz="2500"/>
          </a:p>
        </p:txBody>
      </p:sp>
      <p:pic>
        <p:nvPicPr>
          <p:cNvPr id="2929" name="Google Shape;292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175" y="4136675"/>
            <a:ext cx="768038" cy="750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0" name="Google Shape;2930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8550" y="152428"/>
            <a:ext cx="2231925" cy="483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1" name="Google Shape;2931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8800" y="152425"/>
            <a:ext cx="2231925" cy="483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2" name="Google Shape;293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29051" y="152425"/>
            <a:ext cx="2231925" cy="4838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36" name="Shape 2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7" name="Google Shape;293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175" y="4136675"/>
            <a:ext cx="768038" cy="750970"/>
          </a:xfrm>
          <a:prstGeom prst="rect">
            <a:avLst/>
          </a:prstGeom>
          <a:noFill/>
          <a:ln>
            <a:noFill/>
          </a:ln>
        </p:spPr>
      </p:pic>
      <p:sp>
        <p:nvSpPr>
          <p:cNvPr id="2938" name="Google Shape;2938;p66"/>
          <p:cNvSpPr txBox="1"/>
          <p:nvPr>
            <p:ph idx="2" type="title"/>
          </p:nvPr>
        </p:nvSpPr>
        <p:spPr>
          <a:xfrm>
            <a:off x="91250" y="339725"/>
            <a:ext cx="2097300" cy="1040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Finalize Post</a:t>
            </a:r>
            <a:endParaRPr sz="3000"/>
          </a:p>
        </p:txBody>
      </p:sp>
      <p:pic>
        <p:nvPicPr>
          <p:cNvPr id="2939" name="Google Shape;2939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0949" y="152400"/>
            <a:ext cx="2231950" cy="483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0" name="Google Shape;2940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5299" y="152400"/>
            <a:ext cx="2231950" cy="4838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4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p67"/>
          <p:cNvSpPr/>
          <p:nvPr/>
        </p:nvSpPr>
        <p:spPr>
          <a:xfrm>
            <a:off x="79200" y="744175"/>
            <a:ext cx="8985600" cy="421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46" name="Google Shape;2946;p67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Simple</a:t>
            </a:r>
            <a:r>
              <a:rPr lang="en"/>
              <a:t>: Post a song on MemReprise</a:t>
            </a:r>
            <a:endParaRPr b="1" sz="2100"/>
          </a:p>
        </p:txBody>
      </p:sp>
      <p:sp>
        <p:nvSpPr>
          <p:cNvPr id="2947" name="Google Shape;2947;p67"/>
          <p:cNvSpPr txBox="1"/>
          <p:nvPr/>
        </p:nvSpPr>
        <p:spPr>
          <a:xfrm>
            <a:off x="379000" y="76148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“post” button to begin creating a post. Users are not allowed to see other users’ posts until they post something themselves.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948" name="Google Shape;294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699" y="761475"/>
            <a:ext cx="1904625" cy="418399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49" name="Google Shape;2949;p67"/>
          <p:cNvSpPr txBox="1"/>
          <p:nvPr/>
        </p:nvSpPr>
        <p:spPr>
          <a:xfrm>
            <a:off x="6953625" y="76148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the search bar to start searching for your last listened to song.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950" name="Google Shape;295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9000" y="761477"/>
            <a:ext cx="1904625" cy="418396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51" name="Google Shape;2951;p67"/>
          <p:cNvSpPr/>
          <p:nvPr/>
        </p:nvSpPr>
        <p:spPr>
          <a:xfrm>
            <a:off x="2977015" y="2229828"/>
            <a:ext cx="580200" cy="320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52" name="Google Shape;2952;p67"/>
          <p:cNvSpPr/>
          <p:nvPr/>
        </p:nvSpPr>
        <p:spPr>
          <a:xfrm>
            <a:off x="5095825" y="1557950"/>
            <a:ext cx="1857900" cy="24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53" name="Google Shape;2953;p67"/>
          <p:cNvSpPr/>
          <p:nvPr/>
        </p:nvSpPr>
        <p:spPr>
          <a:xfrm>
            <a:off x="5095825" y="1909130"/>
            <a:ext cx="316500" cy="320700"/>
          </a:xfrm>
          <a:prstGeom prst="ellipse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954" name="Google Shape;2954;p67"/>
          <p:cNvCxnSpPr>
            <a:stCxn id="2951" idx="3"/>
            <a:endCxn id="2952" idx="1"/>
          </p:cNvCxnSpPr>
          <p:nvPr/>
        </p:nvCxnSpPr>
        <p:spPr>
          <a:xfrm flipH="1" rot="10800000">
            <a:off x="3557215" y="1680078"/>
            <a:ext cx="1538700" cy="710100"/>
          </a:xfrm>
          <a:prstGeom prst="bentConnector3">
            <a:avLst>
              <a:gd fmla="val 49997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55" name="Google Shape;2955;p67"/>
          <p:cNvSpPr txBox="1"/>
          <p:nvPr/>
        </p:nvSpPr>
        <p:spPr>
          <a:xfrm>
            <a:off x="7018875" y="204713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Results will begin to populate as 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you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 type. Tap the correct result to move onto the next step.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956" name="Google Shape;2956;p67"/>
          <p:cNvCxnSpPr>
            <a:stCxn id="2952" idx="3"/>
          </p:cNvCxnSpPr>
          <p:nvPr/>
        </p:nvCxnSpPr>
        <p:spPr>
          <a:xfrm flipH="1" rot="10800000">
            <a:off x="6953725" y="1668800"/>
            <a:ext cx="1514400" cy="11400"/>
          </a:xfrm>
          <a:prstGeom prst="straightConnector1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0" name="Shape 2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1" name="Google Shape;2961;p68"/>
          <p:cNvSpPr/>
          <p:nvPr/>
        </p:nvSpPr>
        <p:spPr>
          <a:xfrm>
            <a:off x="31125" y="754075"/>
            <a:ext cx="9112800" cy="43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ectral"/>
                <a:ea typeface="Spectral"/>
                <a:cs typeface="Spectral"/>
                <a:sym typeface="Spectral"/>
              </a:rPr>
              <a:t> </a:t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62" name="Google Shape;2962;p68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Simple</a:t>
            </a:r>
            <a:r>
              <a:rPr lang="en"/>
              <a:t>: Post a song on MemReprise</a:t>
            </a:r>
            <a:endParaRPr b="1" sz="2100"/>
          </a:p>
        </p:txBody>
      </p:sp>
      <p:sp>
        <p:nvSpPr>
          <p:cNvPr id="2963" name="Google Shape;2963;p68"/>
          <p:cNvSpPr txBox="1"/>
          <p:nvPr/>
        </p:nvSpPr>
        <p:spPr>
          <a:xfrm>
            <a:off x="215850" y="4258896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Answer a themed “question of the day” by tapping on the selection that best matches your song. Tap on the “next” arrow to advance.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64" name="Google Shape;2964;p68"/>
          <p:cNvSpPr txBox="1"/>
          <p:nvPr/>
        </p:nvSpPr>
        <p:spPr>
          <a:xfrm>
            <a:off x="4987725" y="42589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on the 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selection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 that best matches your current activity.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65" name="Google Shape;2965;p68"/>
          <p:cNvSpPr txBox="1"/>
          <p:nvPr/>
        </p:nvSpPr>
        <p:spPr>
          <a:xfrm>
            <a:off x="2601794" y="42589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on the selection that best matches your current mood.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66" name="Google Shape;2966;p68"/>
          <p:cNvSpPr txBox="1"/>
          <p:nvPr/>
        </p:nvSpPr>
        <p:spPr>
          <a:xfrm>
            <a:off x="7373644" y="42589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The user sees an overview of their post. You can optionally choose to write a caption here.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967" name="Google Shape;296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879" y="754000"/>
            <a:ext cx="1616700" cy="3504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68" name="Google Shape;2968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1810" y="754013"/>
            <a:ext cx="1616700" cy="3504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69" name="Google Shape;2969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7740" y="754012"/>
            <a:ext cx="1616700" cy="350487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70" name="Google Shape;2970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3671" y="754003"/>
            <a:ext cx="1616700" cy="350489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71" name="Google Shape;2971;p68"/>
          <p:cNvSpPr/>
          <p:nvPr/>
        </p:nvSpPr>
        <p:spPr>
          <a:xfrm>
            <a:off x="1026425" y="2936488"/>
            <a:ext cx="696900" cy="709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72" name="Google Shape;2972;p68"/>
          <p:cNvSpPr/>
          <p:nvPr/>
        </p:nvSpPr>
        <p:spPr>
          <a:xfrm>
            <a:off x="3404450" y="2936500"/>
            <a:ext cx="696900" cy="709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73" name="Google Shape;2973;p68"/>
          <p:cNvSpPr/>
          <p:nvPr/>
        </p:nvSpPr>
        <p:spPr>
          <a:xfrm>
            <a:off x="1520600" y="3645993"/>
            <a:ext cx="316500" cy="320700"/>
          </a:xfrm>
          <a:prstGeom prst="ellipse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74" name="Google Shape;2974;p68"/>
          <p:cNvSpPr/>
          <p:nvPr/>
        </p:nvSpPr>
        <p:spPr>
          <a:xfrm>
            <a:off x="3890050" y="3646005"/>
            <a:ext cx="316500" cy="320700"/>
          </a:xfrm>
          <a:prstGeom prst="ellipse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75" name="Google Shape;2975;p68"/>
          <p:cNvSpPr/>
          <p:nvPr/>
        </p:nvSpPr>
        <p:spPr>
          <a:xfrm>
            <a:off x="6283075" y="3646005"/>
            <a:ext cx="316500" cy="320700"/>
          </a:xfrm>
          <a:prstGeom prst="ellipse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76" name="Google Shape;2976;p68"/>
          <p:cNvSpPr/>
          <p:nvPr/>
        </p:nvSpPr>
        <p:spPr>
          <a:xfrm>
            <a:off x="5048350" y="2936500"/>
            <a:ext cx="696900" cy="709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977" name="Google Shape;2977;p68"/>
          <p:cNvCxnSpPr>
            <a:stCxn id="2973" idx="6"/>
            <a:endCxn id="2968" idx="1"/>
          </p:cNvCxnSpPr>
          <p:nvPr/>
        </p:nvCxnSpPr>
        <p:spPr>
          <a:xfrm flipH="1" rot="10800000">
            <a:off x="1837100" y="2506443"/>
            <a:ext cx="764700" cy="1299900"/>
          </a:xfrm>
          <a:prstGeom prst="bentConnector3">
            <a:avLst>
              <a:gd fmla="val 50001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78" name="Google Shape;2978;p68"/>
          <p:cNvCxnSpPr>
            <a:stCxn id="2974" idx="6"/>
            <a:endCxn id="2969" idx="1"/>
          </p:cNvCxnSpPr>
          <p:nvPr/>
        </p:nvCxnSpPr>
        <p:spPr>
          <a:xfrm flipH="1" rot="10800000">
            <a:off x="4206550" y="2506455"/>
            <a:ext cx="781200" cy="12999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79" name="Google Shape;2979;p68"/>
          <p:cNvCxnSpPr>
            <a:stCxn id="2975" idx="6"/>
            <a:endCxn id="2970" idx="1"/>
          </p:cNvCxnSpPr>
          <p:nvPr/>
        </p:nvCxnSpPr>
        <p:spPr>
          <a:xfrm flipH="1" rot="10800000">
            <a:off x="6599575" y="2506455"/>
            <a:ext cx="774000" cy="1299900"/>
          </a:xfrm>
          <a:prstGeom prst="bentConnector3">
            <a:avLst>
              <a:gd fmla="val 50006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80" name="Google Shape;2980;p68"/>
          <p:cNvSpPr txBox="1"/>
          <p:nvPr/>
        </p:nvSpPr>
        <p:spPr>
          <a:xfrm>
            <a:off x="1809797" y="1233975"/>
            <a:ext cx="819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For all selections, users can scroll to see more choices.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4" name="Shape 2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5" name="Google Shape;2985;p69"/>
          <p:cNvSpPr/>
          <p:nvPr/>
        </p:nvSpPr>
        <p:spPr>
          <a:xfrm>
            <a:off x="79200" y="744175"/>
            <a:ext cx="8985600" cy="421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86" name="Google Shape;2986;p69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Simple</a:t>
            </a:r>
            <a:r>
              <a:rPr lang="en"/>
              <a:t>: Post a song on MemReprise</a:t>
            </a:r>
            <a:endParaRPr b="1" sz="2100"/>
          </a:p>
        </p:txBody>
      </p:sp>
      <p:sp>
        <p:nvSpPr>
          <p:cNvPr id="2987" name="Google Shape;2987;p69"/>
          <p:cNvSpPr txBox="1"/>
          <p:nvPr/>
        </p:nvSpPr>
        <p:spPr>
          <a:xfrm>
            <a:off x="379000" y="76148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When satisfied with your post’s content, tap the “post” button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988" name="Google Shape;2988;p69"/>
          <p:cNvSpPr txBox="1"/>
          <p:nvPr/>
        </p:nvSpPr>
        <p:spPr>
          <a:xfrm>
            <a:off x="6953625" y="76148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You are automatically taken to a feed where you can scroll and see all other users’ posts.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989" name="Google Shape;298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699" y="743099"/>
            <a:ext cx="1945907" cy="42185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90" name="Google Shape;2990;p69"/>
          <p:cNvSpPr/>
          <p:nvPr/>
        </p:nvSpPr>
        <p:spPr>
          <a:xfrm>
            <a:off x="3162500" y="3966125"/>
            <a:ext cx="615300" cy="269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991" name="Google Shape;2991;p69"/>
          <p:cNvCxnSpPr>
            <a:stCxn id="2990" idx="0"/>
            <a:endCxn id="2992" idx="1"/>
          </p:cNvCxnSpPr>
          <p:nvPr/>
        </p:nvCxnSpPr>
        <p:spPr>
          <a:xfrm rot="-5400000">
            <a:off x="3682100" y="2640575"/>
            <a:ext cx="1113600" cy="1537500"/>
          </a:xfrm>
          <a:prstGeom prst="bentConnector2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993" name="Google Shape;299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7650" y="744197"/>
            <a:ext cx="1945900" cy="4218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7" name="Shape 2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8" name="Google Shape;299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0100" y="808050"/>
            <a:ext cx="1616700" cy="350490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99" name="Google Shape;2999;p70"/>
          <p:cNvSpPr/>
          <p:nvPr/>
        </p:nvSpPr>
        <p:spPr>
          <a:xfrm>
            <a:off x="49850" y="761450"/>
            <a:ext cx="8985600" cy="438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ectral"/>
                <a:ea typeface="Spectral"/>
                <a:cs typeface="Spectral"/>
                <a:sym typeface="Spectral"/>
              </a:rPr>
              <a:t> </a:t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00" name="Google Shape;3000;p70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Moderate</a:t>
            </a:r>
            <a:r>
              <a:rPr lang="en" sz="2100"/>
              <a:t>: Discover music from other users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who have similar music associations</a:t>
            </a:r>
            <a:endParaRPr sz="2300"/>
          </a:p>
        </p:txBody>
      </p:sp>
      <p:sp>
        <p:nvSpPr>
          <p:cNvPr id="3001" name="Google Shape;3001;p70"/>
          <p:cNvSpPr txBox="1"/>
          <p:nvPr/>
        </p:nvSpPr>
        <p:spPr>
          <a:xfrm>
            <a:off x="449225" y="43507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on the “Charts” tab to view the top associations other users have with their songs.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02" name="Google Shape;3002;p70"/>
          <p:cNvSpPr txBox="1"/>
          <p:nvPr/>
        </p:nvSpPr>
        <p:spPr>
          <a:xfrm>
            <a:off x="4891500" y="43507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the “Feeling” button to view the most commonly reported moods and the songs associated with them.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03" name="Google Shape;3003;p70"/>
          <p:cNvSpPr txBox="1"/>
          <p:nvPr/>
        </p:nvSpPr>
        <p:spPr>
          <a:xfrm>
            <a:off x="2622150" y="43507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The “Charts” tab defaults to showing the most popular answers to the themed question of the day.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04" name="Google Shape;3004;p70"/>
          <p:cNvSpPr txBox="1"/>
          <p:nvPr/>
        </p:nvSpPr>
        <p:spPr>
          <a:xfrm>
            <a:off x="7018875" y="43507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the “Activity” button to view the most commonly reported activities and the songs associated with them.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05" name="Google Shape;3005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225" y="808075"/>
            <a:ext cx="1616700" cy="35048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6" name="Google Shape;3006;p70"/>
          <p:cNvSpPr/>
          <p:nvPr/>
        </p:nvSpPr>
        <p:spPr>
          <a:xfrm>
            <a:off x="1346700" y="1076825"/>
            <a:ext cx="547800" cy="198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07" name="Google Shape;3007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1499" y="808050"/>
            <a:ext cx="1616700" cy="350488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08" name="Google Shape;3008;p70"/>
          <p:cNvSpPr/>
          <p:nvPr/>
        </p:nvSpPr>
        <p:spPr>
          <a:xfrm>
            <a:off x="5863975" y="1273350"/>
            <a:ext cx="494400" cy="198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09" name="Google Shape;3009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18874" y="819325"/>
            <a:ext cx="1616700" cy="350488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10" name="Google Shape;3010;p70"/>
          <p:cNvSpPr/>
          <p:nvPr/>
        </p:nvSpPr>
        <p:spPr>
          <a:xfrm>
            <a:off x="7138049" y="1238525"/>
            <a:ext cx="494400" cy="243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11" name="Google Shape;3011;p70"/>
          <p:cNvCxnSpPr>
            <a:stCxn id="3006" idx="3"/>
            <a:endCxn id="3012" idx="1"/>
          </p:cNvCxnSpPr>
          <p:nvPr/>
        </p:nvCxnSpPr>
        <p:spPr>
          <a:xfrm>
            <a:off x="1894500" y="1176125"/>
            <a:ext cx="727500" cy="13842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12" name="Google Shape;3012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22000" y="808050"/>
            <a:ext cx="1616700" cy="3504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6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7" name="Google Shape;3017;p71"/>
          <p:cNvSpPr/>
          <p:nvPr/>
        </p:nvSpPr>
        <p:spPr>
          <a:xfrm>
            <a:off x="49850" y="761450"/>
            <a:ext cx="8985600" cy="421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18" name="Google Shape;301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625" y="761475"/>
            <a:ext cx="1945900" cy="4218567"/>
          </a:xfrm>
          <a:prstGeom prst="rect">
            <a:avLst/>
          </a:prstGeom>
          <a:noFill/>
          <a:ln>
            <a:noFill/>
          </a:ln>
        </p:spPr>
      </p:pic>
      <p:sp>
        <p:nvSpPr>
          <p:cNvPr id="3019" name="Google Shape;3019;p71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Moderate</a:t>
            </a:r>
            <a:r>
              <a:rPr lang="en" sz="2100"/>
              <a:t>: Discover music from other users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who have similar music associations</a:t>
            </a:r>
            <a:endParaRPr sz="2300"/>
          </a:p>
        </p:txBody>
      </p:sp>
      <p:sp>
        <p:nvSpPr>
          <p:cNvPr id="3020" name="Google Shape;3020;p71"/>
          <p:cNvSpPr txBox="1"/>
          <p:nvPr/>
        </p:nvSpPr>
        <p:spPr>
          <a:xfrm>
            <a:off x="379000" y="76148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To view other songs users have associated with the top answers, tap the “see more” button.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21" name="Google Shape;3021;p71"/>
          <p:cNvSpPr txBox="1"/>
          <p:nvPr/>
        </p:nvSpPr>
        <p:spPr>
          <a:xfrm>
            <a:off x="6953625" y="76148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View a playlist containing music from other users who have all associated their songs with the selected answer.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22" name="Google Shape;302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5700" y="761450"/>
            <a:ext cx="1945900" cy="42185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3" name="Google Shape;3023;p71"/>
          <p:cNvSpPr/>
          <p:nvPr/>
        </p:nvSpPr>
        <p:spPr>
          <a:xfrm>
            <a:off x="3423625" y="3080250"/>
            <a:ext cx="476700" cy="204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24" name="Google Shape;3024;p71"/>
          <p:cNvCxnSpPr>
            <a:stCxn id="3023" idx="3"/>
            <a:endCxn id="3025" idx="1"/>
          </p:cNvCxnSpPr>
          <p:nvPr/>
        </p:nvCxnSpPr>
        <p:spPr>
          <a:xfrm flipH="1" rot="10800000">
            <a:off x="3900325" y="2870850"/>
            <a:ext cx="1107300" cy="311700"/>
          </a:xfrm>
          <a:prstGeom prst="bentConnector3">
            <a:avLst>
              <a:gd fmla="val 65468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26" name="Google Shape;3026;p71"/>
          <p:cNvSpPr/>
          <p:nvPr/>
        </p:nvSpPr>
        <p:spPr>
          <a:xfrm>
            <a:off x="5034650" y="1296725"/>
            <a:ext cx="449700" cy="204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27" name="Google Shape;3027;p71"/>
          <p:cNvCxnSpPr>
            <a:stCxn id="3026" idx="1"/>
            <a:endCxn id="3022" idx="3"/>
          </p:cNvCxnSpPr>
          <p:nvPr/>
        </p:nvCxnSpPr>
        <p:spPr>
          <a:xfrm flipH="1">
            <a:off x="3941750" y="1399025"/>
            <a:ext cx="1092900" cy="1471800"/>
          </a:xfrm>
          <a:prstGeom prst="bentConnector3">
            <a:avLst>
              <a:gd fmla="val 50007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28" name="Google Shape;3028;p71"/>
          <p:cNvSpPr txBox="1"/>
          <p:nvPr/>
        </p:nvSpPr>
        <p:spPr>
          <a:xfrm>
            <a:off x="4067000" y="854550"/>
            <a:ext cx="951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Tap “back” to return to the “Charts” tab.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29" name="Google Shape;3029;p71"/>
          <p:cNvSpPr txBox="1"/>
          <p:nvPr/>
        </p:nvSpPr>
        <p:spPr>
          <a:xfrm>
            <a:off x="3978325" y="4025275"/>
            <a:ext cx="951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Scroll down to view more.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3" name="Shape 3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4" name="Google Shape;3034;p72"/>
          <p:cNvSpPr/>
          <p:nvPr/>
        </p:nvSpPr>
        <p:spPr>
          <a:xfrm>
            <a:off x="49850" y="761450"/>
            <a:ext cx="8985600" cy="421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35" name="Google Shape;3035;p72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Moderate</a:t>
            </a:r>
            <a:r>
              <a:rPr lang="en" sz="2100"/>
              <a:t>: Discover music from other users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who have similar music associations</a:t>
            </a:r>
            <a:endParaRPr sz="2300"/>
          </a:p>
        </p:txBody>
      </p:sp>
      <p:sp>
        <p:nvSpPr>
          <p:cNvPr id="3036" name="Google Shape;3036;p72"/>
          <p:cNvSpPr txBox="1"/>
          <p:nvPr/>
        </p:nvSpPr>
        <p:spPr>
          <a:xfrm>
            <a:off x="379000" y="76148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the “expand” arrow to view the post’s caption and any additional associations or memories that a user may have written into their caption.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37" name="Google Shape;3037;p72"/>
          <p:cNvCxnSpPr>
            <a:stCxn id="3038" idx="6"/>
            <a:endCxn id="3039" idx="1"/>
          </p:cNvCxnSpPr>
          <p:nvPr/>
        </p:nvCxnSpPr>
        <p:spPr>
          <a:xfrm>
            <a:off x="3941600" y="2794663"/>
            <a:ext cx="1065900" cy="762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40" name="Google Shape;304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575" y="761475"/>
            <a:ext cx="1945900" cy="4218554"/>
          </a:xfrm>
          <a:prstGeom prst="rect">
            <a:avLst/>
          </a:prstGeom>
          <a:noFill/>
          <a:ln>
            <a:noFill/>
          </a:ln>
        </p:spPr>
      </p:pic>
      <p:sp>
        <p:nvSpPr>
          <p:cNvPr id="3038" name="Google Shape;3038;p72"/>
          <p:cNvSpPr/>
          <p:nvPr/>
        </p:nvSpPr>
        <p:spPr>
          <a:xfrm>
            <a:off x="3631400" y="2639563"/>
            <a:ext cx="310200" cy="310200"/>
          </a:xfrm>
          <a:prstGeom prst="ellipse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41" name="Google Shape;3041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7500" y="761475"/>
            <a:ext cx="1945900" cy="42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5" name="Shape 3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6" name="Google Shape;3046;p73"/>
          <p:cNvSpPr/>
          <p:nvPr/>
        </p:nvSpPr>
        <p:spPr>
          <a:xfrm>
            <a:off x="49850" y="761450"/>
            <a:ext cx="8985600" cy="438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ectral"/>
                <a:ea typeface="Spectral"/>
                <a:cs typeface="Spectral"/>
                <a:sym typeface="Spectral"/>
              </a:rPr>
              <a:t> </a:t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47" name="Google Shape;3047;p73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Complex:</a:t>
            </a:r>
            <a:r>
              <a:rPr lang="en" sz="2100"/>
              <a:t> Create a personalized playlist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from songs you recently shared.</a:t>
            </a:r>
            <a:endParaRPr b="1" sz="2100"/>
          </a:p>
        </p:txBody>
      </p:sp>
      <p:sp>
        <p:nvSpPr>
          <p:cNvPr id="3048" name="Google Shape;3048;p73"/>
          <p:cNvSpPr txBox="1"/>
          <p:nvPr/>
        </p:nvSpPr>
        <p:spPr>
          <a:xfrm>
            <a:off x="1573613" y="4301234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the “profile” icon to see your user profile.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49" name="Google Shape;3049;p73"/>
          <p:cNvSpPr txBox="1"/>
          <p:nvPr/>
        </p:nvSpPr>
        <p:spPr>
          <a:xfrm>
            <a:off x="6093063" y="42757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the “Calendar” tab to view your activity in a 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calendar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 format.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50" name="Google Shape;3050;p73"/>
          <p:cNvSpPr txBox="1"/>
          <p:nvPr/>
        </p:nvSpPr>
        <p:spPr>
          <a:xfrm>
            <a:off x="3833350" y="427570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The profile defaults to your recent activity, which displays which songs you posted on which days.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51" name="Google Shape;3051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3625" y="770800"/>
            <a:ext cx="1616700" cy="35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2" name="Google Shape;3052;p73"/>
          <p:cNvSpPr/>
          <p:nvPr/>
        </p:nvSpPr>
        <p:spPr>
          <a:xfrm>
            <a:off x="2740750" y="3965488"/>
            <a:ext cx="310200" cy="310200"/>
          </a:xfrm>
          <a:prstGeom prst="ellipse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53" name="Google Shape;3053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3349" y="770800"/>
            <a:ext cx="1616700" cy="3504885"/>
          </a:xfrm>
          <a:prstGeom prst="rect">
            <a:avLst/>
          </a:prstGeom>
          <a:noFill/>
          <a:ln>
            <a:noFill/>
          </a:ln>
        </p:spPr>
      </p:pic>
      <p:sp>
        <p:nvSpPr>
          <p:cNvPr id="3054" name="Google Shape;3054;p73"/>
          <p:cNvSpPr/>
          <p:nvPr/>
        </p:nvSpPr>
        <p:spPr>
          <a:xfrm>
            <a:off x="4815250" y="1255675"/>
            <a:ext cx="522600" cy="204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55" name="Google Shape;3055;p73"/>
          <p:cNvCxnSpPr>
            <a:stCxn id="3052" idx="0"/>
            <a:endCxn id="3053" idx="1"/>
          </p:cNvCxnSpPr>
          <p:nvPr/>
        </p:nvCxnSpPr>
        <p:spPr>
          <a:xfrm rot="-5400000">
            <a:off x="2643550" y="2775688"/>
            <a:ext cx="1442100" cy="937500"/>
          </a:xfrm>
          <a:prstGeom prst="bentConnector2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56" name="Google Shape;3056;p73"/>
          <p:cNvCxnSpPr>
            <a:stCxn id="3054" idx="3"/>
            <a:endCxn id="3057" idx="1"/>
          </p:cNvCxnSpPr>
          <p:nvPr/>
        </p:nvCxnSpPr>
        <p:spPr>
          <a:xfrm>
            <a:off x="5337850" y="1357975"/>
            <a:ext cx="755100" cy="1165200"/>
          </a:xfrm>
          <a:prstGeom prst="bentConnector3">
            <a:avLst>
              <a:gd fmla="val 50008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57" name="Google Shape;3057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3074" y="770800"/>
            <a:ext cx="1616700" cy="350487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1" name="Shape 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" name="Google Shape;3062;p74"/>
          <p:cNvSpPr/>
          <p:nvPr/>
        </p:nvSpPr>
        <p:spPr>
          <a:xfrm>
            <a:off x="79200" y="714525"/>
            <a:ext cx="8985600" cy="438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ectral"/>
                <a:ea typeface="Spectral"/>
                <a:cs typeface="Spectral"/>
                <a:sym typeface="Spectral"/>
              </a:rPr>
              <a:t> </a:t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63" name="Google Shape;3063;p74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Complex:</a:t>
            </a:r>
            <a:r>
              <a:rPr lang="en" sz="2100"/>
              <a:t> Create a personalized playlist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from songs you recently shared.</a:t>
            </a:r>
            <a:endParaRPr b="1" sz="2100"/>
          </a:p>
        </p:txBody>
      </p:sp>
      <p:sp>
        <p:nvSpPr>
          <p:cNvPr id="3064" name="Google Shape;3064;p74"/>
          <p:cNvSpPr txBox="1"/>
          <p:nvPr/>
        </p:nvSpPr>
        <p:spPr>
          <a:xfrm>
            <a:off x="1573613" y="428505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on the “reprise” button to begin creation of a personalized playlist.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65" name="Google Shape;3065;p74"/>
          <p:cNvSpPr txBox="1"/>
          <p:nvPr/>
        </p:nvSpPr>
        <p:spPr>
          <a:xfrm>
            <a:off x="6015913" y="428505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The user will then see their reprise playlist, with all songs that meet the filter criteria.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66" name="Google Shape;3066;p74"/>
          <p:cNvSpPr txBox="1"/>
          <p:nvPr/>
        </p:nvSpPr>
        <p:spPr>
          <a:xfrm>
            <a:off x="3794775" y="428505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Select how you want to filter which songs will go in your 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reprise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 playlist and the time period it should cover. Then tap “generate”. 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67" name="Google Shape;306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5900" y="780181"/>
            <a:ext cx="1616700" cy="350486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68" name="Google Shape;3068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3650" y="783952"/>
            <a:ext cx="1616700" cy="3504834"/>
          </a:xfrm>
          <a:prstGeom prst="rect">
            <a:avLst/>
          </a:prstGeom>
          <a:noFill/>
          <a:ln>
            <a:noFill/>
          </a:ln>
        </p:spPr>
      </p:pic>
      <p:sp>
        <p:nvSpPr>
          <p:cNvPr id="3069" name="Google Shape;3069;p74"/>
          <p:cNvSpPr/>
          <p:nvPr/>
        </p:nvSpPr>
        <p:spPr>
          <a:xfrm>
            <a:off x="2087650" y="3989450"/>
            <a:ext cx="571800" cy="295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70" name="Google Shape;3070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4775" y="780175"/>
            <a:ext cx="1616700" cy="3504883"/>
          </a:xfrm>
          <a:prstGeom prst="rect">
            <a:avLst/>
          </a:prstGeom>
          <a:noFill/>
          <a:ln>
            <a:noFill/>
          </a:ln>
        </p:spPr>
      </p:pic>
      <p:sp>
        <p:nvSpPr>
          <p:cNvPr id="3071" name="Google Shape;3071;p74"/>
          <p:cNvSpPr/>
          <p:nvPr/>
        </p:nvSpPr>
        <p:spPr>
          <a:xfrm>
            <a:off x="4267700" y="1892625"/>
            <a:ext cx="682800" cy="791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72" name="Google Shape;3072;p74"/>
          <p:cNvCxnSpPr>
            <a:stCxn id="3069" idx="3"/>
            <a:endCxn id="3070" idx="1"/>
          </p:cNvCxnSpPr>
          <p:nvPr/>
        </p:nvCxnSpPr>
        <p:spPr>
          <a:xfrm flipH="1" rot="10800000">
            <a:off x="2659450" y="2532500"/>
            <a:ext cx="1135200" cy="1604700"/>
          </a:xfrm>
          <a:prstGeom prst="bentConnector3">
            <a:avLst>
              <a:gd fmla="val 50006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73" name="Google Shape;3073;p74"/>
          <p:cNvSpPr/>
          <p:nvPr/>
        </p:nvSpPr>
        <p:spPr>
          <a:xfrm>
            <a:off x="4364500" y="2781050"/>
            <a:ext cx="500700" cy="194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74" name="Google Shape;3074;p74"/>
          <p:cNvCxnSpPr>
            <a:stCxn id="3073" idx="3"/>
            <a:endCxn id="3067" idx="1"/>
          </p:cNvCxnSpPr>
          <p:nvPr/>
        </p:nvCxnSpPr>
        <p:spPr>
          <a:xfrm flipH="1" rot="10800000">
            <a:off x="4865200" y="2532500"/>
            <a:ext cx="1150800" cy="345600"/>
          </a:xfrm>
          <a:prstGeom prst="bentConnector3">
            <a:avLst>
              <a:gd fmla="val 49996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75" name="Google Shape;3075;p74"/>
          <p:cNvCxnSpPr>
            <a:stCxn id="3067" idx="3"/>
          </p:cNvCxnSpPr>
          <p:nvPr/>
        </p:nvCxnSpPr>
        <p:spPr>
          <a:xfrm>
            <a:off x="7632600" y="2532612"/>
            <a:ext cx="834600" cy="0"/>
          </a:xfrm>
          <a:prstGeom prst="straightConnector1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76" name="Google Shape;3076;p74"/>
          <p:cNvSpPr txBox="1"/>
          <p:nvPr/>
        </p:nvSpPr>
        <p:spPr>
          <a:xfrm>
            <a:off x="175997" y="1795250"/>
            <a:ext cx="12705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Note: the “reprise” functionality can be accessed from any screen after the user posts by tapping the “reprise” button. The pop-up will show up over the user’s current screen, and is demonstrated here over the “Activity” screen for simplicity.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0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p75"/>
          <p:cNvSpPr/>
          <p:nvPr/>
        </p:nvSpPr>
        <p:spPr>
          <a:xfrm>
            <a:off x="49850" y="714525"/>
            <a:ext cx="8985600" cy="442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ectral"/>
                <a:ea typeface="Spectral"/>
                <a:cs typeface="Spectral"/>
                <a:sym typeface="Spectral"/>
              </a:rPr>
              <a:t> </a:t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82" name="Google Shape;3082;p75"/>
          <p:cNvSpPr txBox="1"/>
          <p:nvPr>
            <p:ph type="title"/>
          </p:nvPr>
        </p:nvSpPr>
        <p:spPr>
          <a:xfrm>
            <a:off x="570675" y="5025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Complex:</a:t>
            </a:r>
            <a:r>
              <a:rPr lang="en" sz="2100"/>
              <a:t> Create a personalized playlist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from songs you recently shared.</a:t>
            </a:r>
            <a:endParaRPr b="1" sz="2100"/>
          </a:p>
        </p:txBody>
      </p:sp>
      <p:sp>
        <p:nvSpPr>
          <p:cNvPr id="3083" name="Google Shape;3083;p75"/>
          <p:cNvSpPr txBox="1"/>
          <p:nvPr/>
        </p:nvSpPr>
        <p:spPr>
          <a:xfrm>
            <a:off x="1573613" y="428505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Tap on the export button to begin exporting your reprise 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playlist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84" name="Google Shape;3084;p75"/>
          <p:cNvSpPr txBox="1"/>
          <p:nvPr/>
        </p:nvSpPr>
        <p:spPr>
          <a:xfrm>
            <a:off x="6015913" y="428505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The user will then see whether the export has been successful.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85" name="Google Shape;3085;p75"/>
          <p:cNvSpPr txBox="1"/>
          <p:nvPr/>
        </p:nvSpPr>
        <p:spPr>
          <a:xfrm>
            <a:off x="3794775" y="4285059"/>
            <a:ext cx="1616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Select which 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platform</a:t>
            </a:r>
            <a:r>
              <a:rPr lang="en" sz="900">
                <a:latin typeface="Spectral"/>
                <a:ea typeface="Spectral"/>
                <a:cs typeface="Spectral"/>
                <a:sym typeface="Spectral"/>
              </a:rPr>
              <a:t> you want to export your playlist to.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86" name="Google Shape;308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3650" y="780187"/>
            <a:ext cx="1616700" cy="350486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87" name="Google Shape;3087;p75"/>
          <p:cNvSpPr/>
          <p:nvPr/>
        </p:nvSpPr>
        <p:spPr>
          <a:xfrm>
            <a:off x="2626500" y="885950"/>
            <a:ext cx="521700" cy="295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3088" name="Google Shape;3088;p75"/>
          <p:cNvPicPr preferRelativeResize="0"/>
          <p:nvPr/>
        </p:nvPicPr>
        <p:blipFill rotWithShape="1">
          <a:blip r:embed="rId4">
            <a:alphaModFix/>
          </a:blip>
          <a:srcRect b="0" l="337" r="337" t="0"/>
          <a:stretch/>
        </p:blipFill>
        <p:spPr>
          <a:xfrm>
            <a:off x="3794700" y="780175"/>
            <a:ext cx="1616700" cy="3504891"/>
          </a:xfrm>
          <a:prstGeom prst="rect">
            <a:avLst/>
          </a:prstGeom>
          <a:noFill/>
          <a:ln>
            <a:noFill/>
          </a:ln>
        </p:spPr>
      </p:pic>
      <p:sp>
        <p:nvSpPr>
          <p:cNvPr id="3089" name="Google Shape;3089;p75"/>
          <p:cNvSpPr/>
          <p:nvPr/>
        </p:nvSpPr>
        <p:spPr>
          <a:xfrm>
            <a:off x="4738575" y="1811475"/>
            <a:ext cx="312300" cy="295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90" name="Google Shape;3090;p75"/>
          <p:cNvCxnSpPr>
            <a:stCxn id="3087" idx="3"/>
            <a:endCxn id="3088" idx="1"/>
          </p:cNvCxnSpPr>
          <p:nvPr/>
        </p:nvCxnSpPr>
        <p:spPr>
          <a:xfrm>
            <a:off x="3148200" y="1033700"/>
            <a:ext cx="646500" cy="14988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91" name="Google Shape;3091;p75"/>
          <p:cNvCxnSpPr>
            <a:stCxn id="3089" idx="3"/>
            <a:endCxn id="3092" idx="1"/>
          </p:cNvCxnSpPr>
          <p:nvPr/>
        </p:nvCxnSpPr>
        <p:spPr>
          <a:xfrm>
            <a:off x="5050875" y="1959225"/>
            <a:ext cx="922200" cy="5733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93" name="Google Shape;3093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5899" y="780175"/>
            <a:ext cx="1616700" cy="35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7" name="Shape 3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Google Shape;3098;p76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Implementation</a:t>
            </a:r>
            <a:endParaRPr sz="4400"/>
          </a:p>
        </p:txBody>
      </p:sp>
      <p:sp>
        <p:nvSpPr>
          <p:cNvPr id="3099" name="Google Shape;3099;p76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0" name="Google Shape;3100;p76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01" name="Google Shape;3101;p76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3102" name="Google Shape;3102;p76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3" name="Google Shape;3103;p76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4" name="Google Shape;3104;p76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5" name="Google Shape;3105;p76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6" name="Google Shape;3106;p76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7" name="Google Shape;3107;p76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08" name="Google Shape;3108;p76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3109" name="Google Shape;3109;p76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0" name="Google Shape;3110;p76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1" name="Google Shape;3111;p76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2" name="Google Shape;3112;p76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3" name="Google Shape;3113;p76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14" name="Google Shape;3114;p76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5" name="Google Shape;3115;p76"/>
          <p:cNvSpPr/>
          <p:nvPr/>
        </p:nvSpPr>
        <p:spPr>
          <a:xfrm>
            <a:off x="2231651" y="176478"/>
            <a:ext cx="2176560" cy="136864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08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9" name="Shape 3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0" name="Google Shape;3120;p77"/>
          <p:cNvSpPr/>
          <p:nvPr/>
        </p:nvSpPr>
        <p:spPr>
          <a:xfrm>
            <a:off x="4570350" y="1340150"/>
            <a:ext cx="3460500" cy="345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1" name="Google Shape;3121;p77"/>
          <p:cNvSpPr/>
          <p:nvPr/>
        </p:nvSpPr>
        <p:spPr>
          <a:xfrm>
            <a:off x="1113150" y="1340150"/>
            <a:ext cx="3460500" cy="345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2" name="Google Shape;3122;p77"/>
          <p:cNvSpPr txBox="1"/>
          <p:nvPr>
            <p:ph idx="1" type="subTitle"/>
          </p:nvPr>
        </p:nvSpPr>
        <p:spPr>
          <a:xfrm>
            <a:off x="1334690" y="1569824"/>
            <a:ext cx="3017400" cy="47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Pros</a:t>
            </a:r>
            <a:endParaRPr/>
          </a:p>
        </p:txBody>
      </p:sp>
      <p:sp>
        <p:nvSpPr>
          <p:cNvPr id="3123" name="Google Shape;3123;p77"/>
          <p:cNvSpPr txBox="1"/>
          <p:nvPr>
            <p:ph idx="2" type="subTitle"/>
          </p:nvPr>
        </p:nvSpPr>
        <p:spPr>
          <a:xfrm>
            <a:off x="1334690" y="2005778"/>
            <a:ext cx="3017400" cy="17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Real-time </a:t>
            </a:r>
            <a:r>
              <a:rPr b="1" lang="en">
                <a:solidFill>
                  <a:srgbClr val="000000"/>
                </a:solidFill>
              </a:rPr>
              <a:t>collaboration</a:t>
            </a:r>
            <a:r>
              <a:rPr lang="en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rgbClr val="000000"/>
                </a:solidFill>
              </a:rPr>
              <a:t>User-Friendly</a:t>
            </a:r>
            <a:r>
              <a:rPr lang="en">
                <a:solidFill>
                  <a:srgbClr val="000000"/>
                </a:solidFill>
              </a:rPr>
              <a:t> Interface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Extensive Library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>
                <a:solidFill>
                  <a:srgbClr val="000000"/>
                </a:solidFill>
              </a:rPr>
              <a:t>Many </a:t>
            </a:r>
            <a:r>
              <a:rPr b="1" lang="en">
                <a:solidFill>
                  <a:srgbClr val="000000"/>
                </a:solidFill>
              </a:rPr>
              <a:t>templates</a:t>
            </a:r>
            <a:r>
              <a:rPr lang="en">
                <a:solidFill>
                  <a:srgbClr val="000000"/>
                </a:solidFill>
              </a:rPr>
              <a:t> and design tools (IconDuck)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Interactive Prototypes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>
                <a:solidFill>
                  <a:srgbClr val="000000"/>
                </a:solidFill>
              </a:rPr>
              <a:t>dynamic, clickable</a:t>
            </a:r>
            <a:r>
              <a:rPr lang="en">
                <a:solidFill>
                  <a:srgbClr val="000000"/>
                </a:solidFill>
              </a:rPr>
              <a:t> prototypes = better simulation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124" name="Google Shape;3124;p77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(Figma + IconDuck)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25" name="Google Shape;3125;p77"/>
          <p:cNvSpPr txBox="1"/>
          <p:nvPr>
            <p:ph idx="3" type="subTitle"/>
          </p:nvPr>
        </p:nvSpPr>
        <p:spPr>
          <a:xfrm>
            <a:off x="4791892" y="1569824"/>
            <a:ext cx="3017400" cy="47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Cons</a:t>
            </a:r>
            <a:endParaRPr/>
          </a:p>
        </p:txBody>
      </p:sp>
      <p:sp>
        <p:nvSpPr>
          <p:cNvPr id="3126" name="Google Shape;3126;p77"/>
          <p:cNvSpPr txBox="1"/>
          <p:nvPr>
            <p:ph idx="4" type="subTitle"/>
          </p:nvPr>
        </p:nvSpPr>
        <p:spPr>
          <a:xfrm>
            <a:off x="4791900" y="2005773"/>
            <a:ext cx="3017400" cy="27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Learning Curve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Full Figma </a:t>
            </a:r>
            <a:r>
              <a:rPr b="1" lang="en">
                <a:solidFill>
                  <a:srgbClr val="000000"/>
                </a:solidFill>
              </a:rPr>
              <a:t>proficiency requires time</a:t>
            </a:r>
            <a:endParaRPr b="1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Consistency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Collaborative design </a:t>
            </a:r>
            <a:r>
              <a:rPr b="1" lang="en">
                <a:solidFill>
                  <a:srgbClr val="000000"/>
                </a:solidFill>
              </a:rPr>
              <a:t>consistency is hard</a:t>
            </a:r>
            <a:r>
              <a:rPr lang="en">
                <a:solidFill>
                  <a:srgbClr val="000000"/>
                </a:solidFill>
              </a:rPr>
              <a:t> with many elements and interactions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127" name="Google Shape;3127;p77"/>
          <p:cNvSpPr/>
          <p:nvPr/>
        </p:nvSpPr>
        <p:spPr>
          <a:xfrm>
            <a:off x="6706428" y="915436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28" name="Google Shape;3128;p77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3129" name="Google Shape;3129;p77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77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77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77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3" name="Google Shape;3133;p77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34" name="Google Shape;3134;p77"/>
          <p:cNvSpPr/>
          <p:nvPr/>
        </p:nvSpPr>
        <p:spPr>
          <a:xfrm>
            <a:off x="858200" y="3648505"/>
            <a:ext cx="506700" cy="5754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35" name="Google Shape;3135;p77"/>
          <p:cNvGrpSpPr/>
          <p:nvPr/>
        </p:nvGrpSpPr>
        <p:grpSpPr>
          <a:xfrm>
            <a:off x="7731353" y="3495927"/>
            <a:ext cx="861193" cy="1299270"/>
            <a:chOff x="7465916" y="720492"/>
            <a:chExt cx="1139144" cy="1477450"/>
          </a:xfrm>
        </p:grpSpPr>
        <p:sp>
          <p:nvSpPr>
            <p:cNvPr id="3136" name="Google Shape;3136;p77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7" name="Google Shape;3137;p77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8" name="Google Shape;3138;p77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9" name="Google Shape;3139;p77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0" name="Google Shape;3140;p77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1" name="Google Shape;3141;p77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5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p78"/>
          <p:cNvSpPr/>
          <p:nvPr/>
        </p:nvSpPr>
        <p:spPr>
          <a:xfrm>
            <a:off x="4572000" y="1456875"/>
            <a:ext cx="4032300" cy="148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7" name="Google Shape;3147;p78"/>
          <p:cNvSpPr/>
          <p:nvPr/>
        </p:nvSpPr>
        <p:spPr>
          <a:xfrm>
            <a:off x="2386925" y="2939775"/>
            <a:ext cx="4607700" cy="148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8" name="Google Shape;3148;p78"/>
          <p:cNvSpPr txBox="1"/>
          <p:nvPr>
            <p:ph type="title"/>
          </p:nvPr>
        </p:nvSpPr>
        <p:spPr>
          <a:xfrm>
            <a:off x="539496" y="342543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3149" name="Google Shape;3149;p78"/>
          <p:cNvSpPr txBox="1"/>
          <p:nvPr>
            <p:ph idx="5" type="subTitle"/>
          </p:nvPr>
        </p:nvSpPr>
        <p:spPr>
          <a:xfrm>
            <a:off x="468168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Live Data Integration</a:t>
            </a:r>
            <a:endParaRPr/>
          </a:p>
        </p:txBody>
      </p:sp>
      <p:sp>
        <p:nvSpPr>
          <p:cNvPr id="3150" name="Google Shape;3150;p78"/>
          <p:cNvSpPr txBox="1"/>
          <p:nvPr>
            <p:ph idx="6" type="subTitle"/>
          </p:nvPr>
        </p:nvSpPr>
        <p:spPr>
          <a:xfrm>
            <a:off x="4681686" y="1878701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No </a:t>
            </a:r>
            <a:r>
              <a:rPr b="1" lang="en"/>
              <a:t>real-time data or dynamic content</a:t>
            </a:r>
            <a:r>
              <a:rPr lang="en"/>
              <a:t> because Figma cannot natively integrate live databases/APIs</a:t>
            </a:r>
            <a:endParaRPr/>
          </a:p>
        </p:txBody>
      </p:sp>
      <p:sp>
        <p:nvSpPr>
          <p:cNvPr id="3151" name="Google Shape;3151;p78"/>
          <p:cNvSpPr/>
          <p:nvPr/>
        </p:nvSpPr>
        <p:spPr>
          <a:xfrm>
            <a:off x="539500" y="1456875"/>
            <a:ext cx="4034100" cy="148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2" name="Google Shape;3152;p78"/>
          <p:cNvSpPr txBox="1"/>
          <p:nvPr>
            <p:ph idx="1" type="subTitle"/>
          </p:nvPr>
        </p:nvSpPr>
        <p:spPr>
          <a:xfrm>
            <a:off x="71322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Accessibility Testing</a:t>
            </a:r>
            <a:endParaRPr/>
          </a:p>
        </p:txBody>
      </p:sp>
      <p:sp>
        <p:nvSpPr>
          <p:cNvPr id="3153" name="Google Shape;3153;p78"/>
          <p:cNvSpPr txBox="1"/>
          <p:nvPr>
            <p:ph idx="2" type="subTitle"/>
          </p:nvPr>
        </p:nvSpPr>
        <p:spPr>
          <a:xfrm>
            <a:off x="713214" y="1877951"/>
            <a:ext cx="37491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No </a:t>
            </a:r>
            <a:r>
              <a:rPr lang="en"/>
              <a:t>built-in tools for comprehensive </a:t>
            </a:r>
            <a:r>
              <a:rPr b="1" lang="en"/>
              <a:t>accessibility testing</a:t>
            </a:r>
            <a:r>
              <a:rPr lang="en"/>
              <a:t>, crucial for inclusive designs</a:t>
            </a:r>
            <a:endParaRPr/>
          </a:p>
        </p:txBody>
      </p:sp>
      <p:sp>
        <p:nvSpPr>
          <p:cNvPr id="3154" name="Google Shape;3154;p78"/>
          <p:cNvSpPr txBox="1"/>
          <p:nvPr>
            <p:ph idx="3" type="subTitle"/>
          </p:nvPr>
        </p:nvSpPr>
        <p:spPr>
          <a:xfrm>
            <a:off x="2697450" y="3039978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Custom Code Execution</a:t>
            </a:r>
            <a:endParaRPr/>
          </a:p>
        </p:txBody>
      </p:sp>
      <p:sp>
        <p:nvSpPr>
          <p:cNvPr id="3155" name="Google Shape;3155;p78"/>
          <p:cNvSpPr txBox="1"/>
          <p:nvPr>
            <p:ph idx="4" type="subTitle"/>
          </p:nvPr>
        </p:nvSpPr>
        <p:spPr>
          <a:xfrm>
            <a:off x="2697450" y="3378023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L</a:t>
            </a:r>
            <a:r>
              <a:rPr b="1" lang="en"/>
              <a:t>imited simulation of logic/functions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User selections and actions </a:t>
            </a:r>
            <a:r>
              <a:rPr lang="en"/>
              <a:t>across </a:t>
            </a:r>
            <a:r>
              <a:rPr lang="en"/>
              <a:t>different screens are not preserved</a:t>
            </a:r>
            <a:endParaRPr/>
          </a:p>
        </p:txBody>
      </p:sp>
      <p:grpSp>
        <p:nvGrpSpPr>
          <p:cNvPr id="3156" name="Google Shape;3156;p78"/>
          <p:cNvGrpSpPr/>
          <p:nvPr/>
        </p:nvGrpSpPr>
        <p:grpSpPr>
          <a:xfrm>
            <a:off x="7173576" y="3313399"/>
            <a:ext cx="861193" cy="1115770"/>
            <a:chOff x="7465916" y="720492"/>
            <a:chExt cx="1139144" cy="1477450"/>
          </a:xfrm>
        </p:grpSpPr>
        <p:sp>
          <p:nvSpPr>
            <p:cNvPr id="3157" name="Google Shape;3157;p7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7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7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7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1" name="Google Shape;3161;p7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2" name="Google Shape;3162;p7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63" name="Google Shape;3163;p78"/>
          <p:cNvGrpSpPr/>
          <p:nvPr/>
        </p:nvGrpSpPr>
        <p:grpSpPr>
          <a:xfrm flipH="1">
            <a:off x="1109227" y="3313358"/>
            <a:ext cx="861193" cy="1115918"/>
            <a:chOff x="7465916" y="720492"/>
            <a:chExt cx="1139144" cy="1477450"/>
          </a:xfrm>
        </p:grpSpPr>
        <p:sp>
          <p:nvSpPr>
            <p:cNvPr id="3164" name="Google Shape;3164;p7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7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7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7" name="Google Shape;3167;p7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7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7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70" name="Google Shape;3170;p78"/>
          <p:cNvSpPr/>
          <p:nvPr/>
        </p:nvSpPr>
        <p:spPr>
          <a:xfrm>
            <a:off x="1567166" y="972253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1" name="Google Shape;3171;p78"/>
          <p:cNvSpPr/>
          <p:nvPr/>
        </p:nvSpPr>
        <p:spPr>
          <a:xfrm>
            <a:off x="8430779" y="1280215"/>
            <a:ext cx="338400" cy="331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2" name="Google Shape;3172;p78"/>
          <p:cNvSpPr/>
          <p:nvPr/>
        </p:nvSpPr>
        <p:spPr>
          <a:xfrm>
            <a:off x="1024973" y="3211886"/>
            <a:ext cx="195000" cy="1908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6" name="Shape 3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" name="Google Shape;3177;p79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8" name="Google Shape;3178;p79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9" name="Google Shape;3179;p79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Hard-coded Features</a:t>
            </a:r>
            <a:endParaRPr b="1"/>
          </a:p>
        </p:txBody>
      </p:sp>
      <p:sp>
        <p:nvSpPr>
          <p:cNvPr id="3180" name="Google Shape;3180;p79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Music Libraries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Limited selection</a:t>
            </a:r>
            <a:r>
              <a:rPr lang="en"/>
              <a:t> of songs and playlists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Theme/Mood/Activity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Set categories</a:t>
            </a:r>
            <a:r>
              <a:rPr lang="en"/>
              <a:t> for users to choose from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Static User Profiles/Content: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 info and post content </a:t>
            </a:r>
            <a:r>
              <a:rPr b="1" lang="en"/>
              <a:t>stay unchanged</a:t>
            </a:r>
            <a:endParaRPr b="1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1" name="Google Shape;3181;p79"/>
          <p:cNvSpPr txBox="1"/>
          <p:nvPr>
            <p:ph idx="3" type="subTitle"/>
          </p:nvPr>
        </p:nvSpPr>
        <p:spPr>
          <a:xfrm>
            <a:off x="4758901" y="437775"/>
            <a:ext cx="34605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Wizard-of-Oz Features</a:t>
            </a:r>
            <a:endParaRPr b="1"/>
          </a:p>
        </p:txBody>
      </p:sp>
      <p:sp>
        <p:nvSpPr>
          <p:cNvPr id="3182" name="Google Shape;3182;p79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83" name="Google Shape;3183;p79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3184" name="Google Shape;3184;p79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79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79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7" name="Google Shape;3187;p79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8" name="Google Shape;3188;p79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9" name="Google Shape;3189;p79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90" name="Google Shape;3190;p79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3191" name="Google Shape;3191;p79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2" name="Google Shape;3192;p79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3" name="Google Shape;3193;p79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4" name="Google Shape;3194;p79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5" name="Google Shape;3195;p7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6" name="Google Shape;3196;p79"/>
          <p:cNvSpPr txBox="1"/>
          <p:nvPr>
            <p:ph idx="2" type="subTitle"/>
          </p:nvPr>
        </p:nvSpPr>
        <p:spPr>
          <a:xfrm>
            <a:off x="4980440" y="1389899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Simplified Music Search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Bypasses search functionality</a:t>
            </a:r>
            <a:r>
              <a:rPr lang="en"/>
              <a:t> with </a:t>
            </a:r>
            <a:r>
              <a:rPr lang="en"/>
              <a:t>predetermined</a:t>
            </a:r>
            <a:r>
              <a:rPr lang="en"/>
              <a:t> set of search results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Assisted Selection Inputs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Options chosen by facilitator</a:t>
            </a:r>
            <a:r>
              <a:rPr lang="en"/>
              <a:t>, simulating app response to inputs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0" name="Shape 3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1" name="Google Shape;3201;p80"/>
          <p:cNvSpPr txBox="1"/>
          <p:nvPr>
            <p:ph type="title"/>
          </p:nvPr>
        </p:nvSpPr>
        <p:spPr>
          <a:xfrm>
            <a:off x="539500" y="340475"/>
            <a:ext cx="8381700" cy="174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out our website!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3"/>
              </a:rPr>
              <a:t>http://web.stanford.edu/class/cs147/projects/HarmoniousTies/MemReprise/</a:t>
            </a:r>
            <a:endParaRPr b="1"/>
          </a:p>
        </p:txBody>
      </p:sp>
      <p:sp>
        <p:nvSpPr>
          <p:cNvPr id="3202" name="Google Shape;3202;p80"/>
          <p:cNvSpPr/>
          <p:nvPr/>
        </p:nvSpPr>
        <p:spPr>
          <a:xfrm>
            <a:off x="942804" y="917740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3" name="Google Shape;3203;p80"/>
          <p:cNvGrpSpPr/>
          <p:nvPr/>
        </p:nvGrpSpPr>
        <p:grpSpPr>
          <a:xfrm rot="10800000">
            <a:off x="7107534" y="271584"/>
            <a:ext cx="1151741" cy="355855"/>
            <a:chOff x="7812047" y="4100311"/>
            <a:chExt cx="715589" cy="608196"/>
          </a:xfrm>
        </p:grpSpPr>
        <p:grpSp>
          <p:nvGrpSpPr>
            <p:cNvPr id="3204" name="Google Shape;3204;p80"/>
            <p:cNvGrpSpPr/>
            <p:nvPr/>
          </p:nvGrpSpPr>
          <p:grpSpPr>
            <a:xfrm>
              <a:off x="7812047" y="4153807"/>
              <a:ext cx="715511" cy="554700"/>
              <a:chOff x="7812047" y="4153807"/>
              <a:chExt cx="715511" cy="554700"/>
            </a:xfrm>
          </p:grpSpPr>
          <p:sp>
            <p:nvSpPr>
              <p:cNvPr id="3205" name="Google Shape;3205;p80"/>
              <p:cNvSpPr/>
              <p:nvPr/>
            </p:nvSpPr>
            <p:spPr>
              <a:xfrm rot="5400000">
                <a:off x="7954858" y="4135807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6" name="Google Shape;3206;p80"/>
              <p:cNvSpPr/>
              <p:nvPr/>
            </p:nvSpPr>
            <p:spPr>
              <a:xfrm>
                <a:off x="7812047" y="4228209"/>
                <a:ext cx="86400" cy="3393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07" name="Google Shape;3207;p80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208" name="Google Shape;3208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8663" y="2212050"/>
            <a:ext cx="5663380" cy="2757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2" name="Shape 3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3" name="Google Shape;3213;p81"/>
          <p:cNvSpPr txBox="1"/>
          <p:nvPr>
            <p:ph type="title"/>
          </p:nvPr>
        </p:nvSpPr>
        <p:spPr>
          <a:xfrm>
            <a:off x="539500" y="340475"/>
            <a:ext cx="8064900" cy="7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3214" name="Google Shape;3214;p81"/>
          <p:cNvSpPr txBox="1"/>
          <p:nvPr>
            <p:ph idx="1" type="body"/>
          </p:nvPr>
        </p:nvSpPr>
        <p:spPr>
          <a:xfrm>
            <a:off x="815200" y="1454125"/>
            <a:ext cx="7513500" cy="29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Link to the medium-fi prototype on Figma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Medium-Fi Prototype File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Medium-Fi Prototype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Link to the low-fi prototype in Google Drive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5"/>
              </a:rPr>
              <a:t>Low-fi prototype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3215" name="Google Shape;3215;p81"/>
          <p:cNvSpPr/>
          <p:nvPr/>
        </p:nvSpPr>
        <p:spPr>
          <a:xfrm>
            <a:off x="942804" y="917740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16" name="Google Shape;3216;p81"/>
          <p:cNvGrpSpPr/>
          <p:nvPr/>
        </p:nvGrpSpPr>
        <p:grpSpPr>
          <a:xfrm rot="10800000">
            <a:off x="6880759" y="1084709"/>
            <a:ext cx="1151741" cy="355855"/>
            <a:chOff x="7812047" y="4100311"/>
            <a:chExt cx="715589" cy="608196"/>
          </a:xfrm>
        </p:grpSpPr>
        <p:grpSp>
          <p:nvGrpSpPr>
            <p:cNvPr id="3217" name="Google Shape;3217;p81"/>
            <p:cNvGrpSpPr/>
            <p:nvPr/>
          </p:nvGrpSpPr>
          <p:grpSpPr>
            <a:xfrm>
              <a:off x="7812047" y="4153807"/>
              <a:ext cx="715511" cy="554700"/>
              <a:chOff x="7812047" y="4153807"/>
              <a:chExt cx="715511" cy="554700"/>
            </a:xfrm>
          </p:grpSpPr>
          <p:sp>
            <p:nvSpPr>
              <p:cNvPr id="3218" name="Google Shape;3218;p81"/>
              <p:cNvSpPr/>
              <p:nvPr/>
            </p:nvSpPr>
            <p:spPr>
              <a:xfrm rot="5400000">
                <a:off x="7954858" y="4135807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9" name="Google Shape;3219;p81"/>
              <p:cNvSpPr/>
              <p:nvPr/>
            </p:nvSpPr>
            <p:spPr>
              <a:xfrm>
                <a:off x="7812047" y="4228209"/>
                <a:ext cx="86400" cy="3393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20" name="Google Shape;3220;p81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4" name="Shape 3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" name="Google Shape;3225;p82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6" name="Google Shape;3226;p82"/>
          <p:cNvSpPr txBox="1"/>
          <p:nvPr>
            <p:ph type="title"/>
          </p:nvPr>
        </p:nvSpPr>
        <p:spPr>
          <a:xfrm>
            <a:off x="2348150" y="1714275"/>
            <a:ext cx="44355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</a:t>
            </a:r>
            <a:endParaRPr/>
          </a:p>
        </p:txBody>
      </p:sp>
      <p:sp>
        <p:nvSpPr>
          <p:cNvPr id="3227" name="Google Shape;3227;p82"/>
          <p:cNvSpPr/>
          <p:nvPr/>
        </p:nvSpPr>
        <p:spPr>
          <a:xfrm>
            <a:off x="3549877" y="2538712"/>
            <a:ext cx="2044240" cy="85239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"/>
              </a:rPr>
              <a:t>You!</a:t>
            </a:r>
          </a:p>
        </p:txBody>
      </p:sp>
      <p:sp>
        <p:nvSpPr>
          <p:cNvPr id="3228" name="Google Shape;3228;p82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29" name="Google Shape;3229;p82"/>
          <p:cNvGrpSpPr/>
          <p:nvPr/>
        </p:nvGrpSpPr>
        <p:grpSpPr>
          <a:xfrm rot="-5400000">
            <a:off x="1260545" y="3792444"/>
            <a:ext cx="1288293" cy="614419"/>
            <a:chOff x="7740700" y="4100311"/>
            <a:chExt cx="786936" cy="604089"/>
          </a:xfrm>
        </p:grpSpPr>
        <p:grpSp>
          <p:nvGrpSpPr>
            <p:cNvPr id="3230" name="Google Shape;3230;p82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3231" name="Google Shape;3231;p82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2" name="Google Shape;3232;p82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33" name="Google Shape;3233;p82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34" name="Google Shape;3234;p82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235" name="Google Shape;3235;p82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6" name="Google Shape;3236;p82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7" name="Google Shape;3237;p82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8" name="Google Shape;3238;p82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9" name="Google Shape;3239;p82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0" name="Google Shape;3240;p82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41" name="Google Shape;3241;p82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242" name="Google Shape;3242;p82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3" name="Google Shape;3243;p82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4" name="Google Shape;3244;p82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5" name="Google Shape;3245;p82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6" name="Google Shape;3246;p82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47" name="Google Shape;3247;p82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8" name="Google Shape;3248;p82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aph Paper Style Thesis by Slidesgo">
  <a:themeElements>
    <a:clrScheme name="Simple Light">
      <a:dk1>
        <a:srgbClr val="434343"/>
      </a:dk1>
      <a:lt1>
        <a:srgbClr val="F3F3F3"/>
      </a:lt1>
      <a:dk2>
        <a:srgbClr val="B7B7B7"/>
      </a:dk2>
      <a:lt2>
        <a:srgbClr val="859477"/>
      </a:lt2>
      <a:accent1>
        <a:srgbClr val="D9997D"/>
      </a:accent1>
      <a:accent2>
        <a:srgbClr val="F2C2A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